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4" r:id="rId4"/>
    <p:sldId id="262" r:id="rId5"/>
    <p:sldId id="263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F8A46-3152-4630-AD70-72A875A0C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FACCB6-769B-470F-940B-CA53D0E36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EF898-2C54-42BF-93AA-FC5DA2B2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5F38F5-220E-4DD2-AC0A-0F88894B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7DD16-B9AB-4CF4-9201-1C1DE5066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4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D9BD-8775-421C-919D-376F1E1F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528D09-D6BC-4CCE-B235-44998FF1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85FF98-1C11-4849-8748-8FB7B309D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DECA5-6569-41D6-8650-F8040A86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02437-8F0F-4028-99D9-4E047E99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566259-05CD-471A-8279-7CE171F9F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F925F3-E033-42EB-B45D-915D95B90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F69A5-32EA-4299-A70A-0E6F6B35D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BE7A3-3A67-431A-8F63-6522C8EE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F0E35-A893-4BD5-8870-7DA59CDB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C951E-A596-41F9-B202-EA0847C3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CC7593-759C-429D-9681-AAB73F987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271E37-D2E8-400C-8C7A-263FB778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4EC57-8E61-46B2-9507-C4D0D7868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BA45-C7BD-42BD-890D-168C31E3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7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2C2CC-4BD8-48EE-8CF7-D482DF3D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907675-3E76-4DCE-A113-3DEC6EC61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43B35-4AE7-4462-B3E3-FB169EC85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793BFA-00AA-4E7D-9BA9-A0937C958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F26BCA-8C42-467E-8ACA-3B1F28798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282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328AB-AECC-4F5F-B502-B759AC0A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3EBD5-5CCD-4F19-9F2C-F4686A944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F4A196-6354-4764-A9CB-D55B8C40D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5E1B6C-8B2C-4ED8-96C8-8CC8C0F1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8FE617-1444-41B3-BB0F-55B566BE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69B503-A69E-4BE7-ABC5-2C4E40BF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36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5F2BF-D441-46FE-A9AB-40930BAC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0320FA-0F17-4FB0-8427-E340539C0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498464-B983-45FE-BE29-2C152C87E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55A51C-D792-496B-9B51-3A8BF0900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2379FA-404F-4B2E-93CC-7273B8582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E74E09-CA8F-46C5-ACB2-59253955B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BC2E2F5-8F7E-4EB9-B202-57FE3758C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02DD82-2DAD-4A88-B4DA-5966B748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6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F4E97-ECA2-461B-BD03-81BD50A11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940F3C-405B-4A63-BC18-002DE5AF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6D7E67-D425-439C-9B39-30686CBF4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ED3E44-EB8D-4B33-A3FC-5D0EBE48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4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E5F5D73-0952-42D3-A708-1D11F47A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521149-A053-4228-B9BD-269EE27B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E7FC12-D946-4991-B2F0-883B9A0D2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97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58B7-4013-4D5C-A439-F69364AD6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8B1183-40B1-4544-84F8-95670B6E6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C75478-E321-439E-8B4F-AF93E6EB5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8EE3B-DACB-4CA8-B844-1B6F4C8F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BA1610-9D6E-47F0-AD2B-232F18851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26469C-7889-499B-9F53-22F1C394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85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DCA38-0CDF-48A7-B781-46B951FD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89C38E-BE0B-4E81-9589-1E409EDF1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8C87AB-9621-45CF-B4BE-39D69B430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815B30-A66E-438D-8DD4-3BBCB4B8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BEF03-52DF-4A8A-BB94-459D9004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04F946B-BB6A-448D-A174-527053C76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380CA-F9B7-4B35-BD84-D180083DF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D48B4A-CF0A-4D9F-A2CE-EC01EB5AE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F1FC5-5D1E-4537-A9D1-737B698A2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44BD3-5083-49F3-9143-CFCF22A0747B}" type="datetimeFigureOut">
              <a:rPr lang="ru-RU" smtClean="0"/>
              <a:t>23.11.2023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7D5B4-79BE-4E40-AD67-C74655F25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58B278-A427-4C01-A172-C6475C23AE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76674-B5D2-42A0-BF9B-70B800528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D78BE50-F888-47EE-96F7-7A10DBDBE0D8}"/>
              </a:ext>
            </a:extLst>
          </p:cNvPr>
          <p:cNvSpPr txBox="1"/>
          <p:nvPr/>
        </p:nvSpPr>
        <p:spPr>
          <a:xfrm>
            <a:off x="251670" y="5780014"/>
            <a:ext cx="52626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</a:t>
            </a:r>
          </a:p>
          <a:p>
            <a:pPr algn="ctr"/>
            <a:endParaRPr lang="ru-RU" dirty="0"/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Васильева Ирина Архиповна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техработник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годы работы:  1985г. –  1995г.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479072-C3EE-4B8C-AF2F-9ECF4F27B428}"/>
              </a:ext>
            </a:extLst>
          </p:cNvPr>
          <p:cNvSpPr txBox="1"/>
          <p:nvPr/>
        </p:nvSpPr>
        <p:spPr>
          <a:xfrm>
            <a:off x="6677638" y="5780014"/>
            <a:ext cx="4843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Попова Мавра Павловна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техработник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годы работы:1966 г. –  1999г.</a:t>
            </a: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0B3E130D-D140-4B18-A604-8FEA02E5E9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01857F-D0CD-42E4-AEFB-E6E7FACE35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10643" b="30183"/>
          <a:stretch/>
        </p:blipFill>
        <p:spPr>
          <a:xfrm rot="16200000">
            <a:off x="5919529" y="-39453"/>
            <a:ext cx="6300739" cy="624420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495C4E9-0F33-4E62-89AA-BBA29E12E9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18417" r="2964" b="17839"/>
          <a:stretch/>
        </p:blipFill>
        <p:spPr>
          <a:xfrm>
            <a:off x="0" y="-37911"/>
            <a:ext cx="6096000" cy="62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294DDA-0C0F-48A6-ADCD-A963483434C7}"/>
              </a:ext>
            </a:extLst>
          </p:cNvPr>
          <p:cNvSpPr txBox="1"/>
          <p:nvPr/>
        </p:nvSpPr>
        <p:spPr>
          <a:xfrm>
            <a:off x="327170" y="6295430"/>
            <a:ext cx="5388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Ноговицына Зоя Кирилловна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техработник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годы работы:1985г –  2016г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1" name="Picture 3" descr="C:\Users\User\Desktop\Фото Скан для Музея\2023-11-22_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17" t="6204" r="16761" b="75309"/>
          <a:stretch/>
        </p:blipFill>
        <p:spPr bwMode="auto">
          <a:xfrm rot="5400000">
            <a:off x="5962567" y="65999"/>
            <a:ext cx="6580977" cy="587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BFDBB2-8B76-48C0-ACA0-2933BDF2A8D1}"/>
              </a:ext>
            </a:extLst>
          </p:cNvPr>
          <p:cNvSpPr txBox="1"/>
          <p:nvPr/>
        </p:nvSpPr>
        <p:spPr>
          <a:xfrm>
            <a:off x="6476301" y="6295430"/>
            <a:ext cx="5553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Мальцева Александра Николаевна – </a:t>
            </a:r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техработник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/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годы работы: 1965 г – 1980г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9A80CE-F038-418A-868A-0D1761F04B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t="4731" r="14763" b="13032"/>
          <a:stretch/>
        </p:blipFill>
        <p:spPr>
          <a:xfrm>
            <a:off x="-1" y="-285547"/>
            <a:ext cx="6314114" cy="65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5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829D671-B981-49EC-8423-F0B804C4D37A}"/>
              </a:ext>
            </a:extLst>
          </p:cNvPr>
          <p:cNvSpPr txBox="1"/>
          <p:nvPr/>
        </p:nvSpPr>
        <p:spPr>
          <a:xfrm>
            <a:off x="201336" y="5595457"/>
            <a:ext cx="5623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Стручкова Оксана Игоревна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техработник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2002 г.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6149130"/>
            <a:ext cx="6395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Лукачевская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Варвара Петровна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техработник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1999г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81C6B9-2514-4C1E-B6E6-08397AE7AA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39" t="30485" b="29226"/>
          <a:stretch/>
        </p:blipFill>
        <p:spPr>
          <a:xfrm>
            <a:off x="0" y="-1"/>
            <a:ext cx="5824755" cy="63716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A91287-0A2D-4E37-AAF2-AA189D8F9C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22137" r="-3009" b="24180"/>
          <a:stretch/>
        </p:blipFill>
        <p:spPr>
          <a:xfrm>
            <a:off x="5824755" y="10581"/>
            <a:ext cx="6582562" cy="63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512037"/>
            <a:ext cx="6596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Лезнева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Раиса Александровна – повар, годы работы: 1965 г – 1998г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E0625-2785-474B-AEEE-7C26924A7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t="4329" r="15458" b="34103"/>
          <a:stretch/>
        </p:blipFill>
        <p:spPr>
          <a:xfrm>
            <a:off x="6528399" y="0"/>
            <a:ext cx="5697196" cy="68500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603ED6-373B-4C90-AB84-FB1863CEF2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t="7103" r="9617" b="54018"/>
          <a:stretch/>
        </p:blipFill>
        <p:spPr>
          <a:xfrm>
            <a:off x="0" y="0"/>
            <a:ext cx="6528400" cy="5504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000504-F00B-47DE-91CD-CB4E09E9D915}"/>
              </a:ext>
            </a:extLst>
          </p:cNvPr>
          <p:cNvSpPr txBox="1"/>
          <p:nvPr/>
        </p:nvSpPr>
        <p:spPr>
          <a:xfrm>
            <a:off x="209725" y="6120993"/>
            <a:ext cx="8565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Толстоухова Елизавета Михайловна повар, годы работы: 1965г – 1988г</a:t>
            </a:r>
          </a:p>
        </p:txBody>
      </p:sp>
    </p:spTree>
    <p:extLst>
      <p:ext uri="{BB962C8B-B14F-4D97-AF65-F5344CB8AC3E}">
        <p14:creationId xmlns:p14="http://schemas.microsoft.com/office/powerpoint/2010/main" val="2393617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Фото Скан для Музея\ир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3" b="11220"/>
          <a:stretch/>
        </p:blipFill>
        <p:spPr bwMode="auto">
          <a:xfrm>
            <a:off x="5924154" y="1"/>
            <a:ext cx="6267846" cy="633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6228" y="6277666"/>
            <a:ext cx="4748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Васильева Любовь Дмитриевна – повар,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годы работы:1988г –  2019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386" y="6277666"/>
            <a:ext cx="577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Васильева Ирина Дмитриевна – повар,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годы работы: 2003г – 2011г, с 2022г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425F01-1594-4D27-827E-5EB9337A04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44" r="7017"/>
          <a:stretch/>
        </p:blipFill>
        <p:spPr>
          <a:xfrm>
            <a:off x="-170320" y="-1"/>
            <a:ext cx="6181160" cy="633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0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BE0F9FDF-65A5-4A10-A62F-78698064AA08}"/>
              </a:ext>
            </a:extLst>
          </p:cNvPr>
          <p:cNvSpPr txBox="1"/>
          <p:nvPr/>
        </p:nvSpPr>
        <p:spPr>
          <a:xfrm>
            <a:off x="0" y="6095022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Ядреев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Петр Петрович – водитель,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работы:  1998г – 2022г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DE183-2629-4394-AAD9-49F03F53FE53}"/>
              </a:ext>
            </a:extLst>
          </p:cNvPr>
          <p:cNvSpPr txBox="1"/>
          <p:nvPr/>
        </p:nvSpPr>
        <p:spPr>
          <a:xfrm>
            <a:off x="7071919" y="6095022"/>
            <a:ext cx="468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Мальцев Виктор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Авдестович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завхоз,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работы:1965г – 1981г.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FF7E7-6983-47A7-A7D0-B6B238112C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" t="4758" r="2577" b="33513"/>
          <a:stretch/>
        </p:blipFill>
        <p:spPr>
          <a:xfrm>
            <a:off x="-1" y="-16888"/>
            <a:ext cx="6383709" cy="61119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A080620-6FF8-4DC4-875C-887B551F81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16" t="5660" r="23908" b="47627"/>
          <a:stretch/>
        </p:blipFill>
        <p:spPr>
          <a:xfrm>
            <a:off x="5682954" y="0"/>
            <a:ext cx="6509046" cy="609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58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155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MartynovaRA</dc:creator>
  <cp:lastModifiedBy>MartynovaRA</cp:lastModifiedBy>
  <cp:revision>9</cp:revision>
  <dcterms:created xsi:type="dcterms:W3CDTF">2023-11-22T03:44:59Z</dcterms:created>
  <dcterms:modified xsi:type="dcterms:W3CDTF">2023-11-23T07:53:13Z</dcterms:modified>
</cp:coreProperties>
</file>