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7" r:id="rId2"/>
    <p:sldId id="256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6" r:id="rId18"/>
    <p:sldId id="275" r:id="rId19"/>
    <p:sldId id="274" r:id="rId20"/>
    <p:sldId id="270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EFA56-3BFB-4CB9-9C9C-44AF3746A13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776FF-4BFC-4820-B961-581521B7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6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471374-9FBE-4835-BEB3-9D2CB44F982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AEFE0E-1218-4481-88CA-A9B6D0FAE07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 первом директоре молвим мы слово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869160"/>
            <a:ext cx="3318192" cy="13925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Проект подготовили</a:t>
            </a:r>
          </a:p>
          <a:p>
            <a:r>
              <a:rPr lang="ru-RU" dirty="0" smtClean="0"/>
              <a:t>учащиеся 8 «б» класса:</a:t>
            </a:r>
          </a:p>
          <a:p>
            <a:r>
              <a:rPr lang="ru-RU" dirty="0" err="1" smtClean="0"/>
              <a:t>Кутанов</a:t>
            </a:r>
            <a:r>
              <a:rPr lang="ru-RU" dirty="0" smtClean="0"/>
              <a:t> Мирослав</a:t>
            </a:r>
          </a:p>
          <a:p>
            <a:r>
              <a:rPr lang="ru-RU" dirty="0" smtClean="0"/>
              <a:t>Платонов Максим</a:t>
            </a:r>
          </a:p>
          <a:p>
            <a:r>
              <a:rPr lang="ru-RU" dirty="0" err="1" smtClean="0"/>
              <a:t>Ушницкий</a:t>
            </a:r>
            <a:r>
              <a:rPr lang="ru-RU" dirty="0" smtClean="0"/>
              <a:t> </a:t>
            </a:r>
            <a:r>
              <a:rPr lang="ru-RU" dirty="0" err="1" smtClean="0"/>
              <a:t>Дуолан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2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Награды </a:t>
            </a:r>
            <a:endParaRPr lang="ru-RU" dirty="0"/>
          </a:p>
        </p:txBody>
      </p:sp>
      <p:pic>
        <p:nvPicPr>
          <p:cNvPr id="22530" name="Picture 2" descr="C:\Users\1\Desktop\сканы\скан9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714775" cy="4954591"/>
          </a:xfrm>
          <a:prstGeom prst="rect">
            <a:avLst/>
          </a:prstGeom>
          <a:noFill/>
        </p:spPr>
      </p:pic>
      <p:pic>
        <p:nvPicPr>
          <p:cNvPr id="22531" name="Picture 3" descr="C:\Users\1\Desktop\сканы\скан9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78621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3554" name="Picture 2" descr="C:\Users\1\Desktop\сканы\скан9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37"/>
            <a:ext cx="4143404" cy="5572163"/>
          </a:xfrm>
          <a:prstGeom prst="rect">
            <a:avLst/>
          </a:prstGeom>
          <a:noFill/>
        </p:spPr>
      </p:pic>
      <p:pic>
        <p:nvPicPr>
          <p:cNvPr id="23555" name="Picture 3" descr="C:\Users\1\Desktop\сканы\скан9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572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Махтал</a:t>
            </a:r>
            <a:r>
              <a:rPr lang="ru-RU" dirty="0" smtClean="0"/>
              <a:t> </a:t>
            </a:r>
            <a:r>
              <a:rPr lang="ru-RU" dirty="0" err="1" smtClean="0"/>
              <a:t>сурук</a:t>
            </a:r>
            <a:endParaRPr lang="ru-RU" dirty="0"/>
          </a:p>
        </p:txBody>
      </p:sp>
      <p:pic>
        <p:nvPicPr>
          <p:cNvPr id="24578" name="Picture 2" descr="C:\Users\1\Desktop\сканы\скан9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215105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</a:t>
            </a:r>
            <a:endParaRPr lang="ru-RU" dirty="0"/>
          </a:p>
        </p:txBody>
      </p:sp>
      <p:pic>
        <p:nvPicPr>
          <p:cNvPr id="17" name="Picture 3" descr="C:\Users\1\Desktop\сканы\скан99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28254" b="66536"/>
          <a:stretch/>
        </p:blipFill>
        <p:spPr bwMode="auto">
          <a:xfrm>
            <a:off x="1409146" y="2296918"/>
            <a:ext cx="6331206" cy="41716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flipH="1">
            <a:off x="285720" y="67545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Людмила Семёновна-врач-терапевт поликлиники №2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161236"/>
            <a:ext cx="824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Светлана</a:t>
            </a:r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Семёновна</a:t>
            </a:r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–зам. директора института фтизиатрии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165058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Галина Семёновна-учитель</a:t>
            </a:r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ГКОУ РС (Я) «РСКШИ» для обучающихся с «ТНР»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9552" y="44624"/>
            <a:ext cx="8149437" cy="10291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</a:t>
            </a:r>
            <a:r>
              <a:rPr lang="ru-RU" dirty="0"/>
              <a:t>и</a:t>
            </a:r>
            <a:r>
              <a:rPr lang="ru-RU" dirty="0" smtClean="0"/>
              <a:t>деал человека и учителя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3571932" y="0"/>
            <a:ext cx="45720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Users\1\Desktop\сканы\скан999.jpg"/>
          <p:cNvPicPr>
            <a:picLocks noChangeAspect="1" noChangeArrowheads="1"/>
          </p:cNvPicPr>
          <p:nvPr/>
        </p:nvPicPr>
        <p:blipFill rotWithShape="1">
          <a:blip r:embed="rId2"/>
          <a:srcRect l="4534" t="52525" r="34524" b="13131"/>
          <a:stretch/>
        </p:blipFill>
        <p:spPr bwMode="auto">
          <a:xfrm>
            <a:off x="4211960" y="1566607"/>
            <a:ext cx="4536504" cy="361153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1" y="1268760"/>
            <a:ext cx="4532127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74058" cy="8525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Воспоминания коллег:</a:t>
            </a:r>
            <a:br>
              <a:rPr lang="ru-RU" sz="3200" b="1" dirty="0" smtClean="0"/>
            </a:br>
            <a:r>
              <a:rPr lang="ru-RU" sz="2400" b="1" dirty="0" smtClean="0"/>
              <a:t>Попова </a:t>
            </a:r>
            <a:r>
              <a:rPr lang="ru-RU" sz="2400" b="1" dirty="0"/>
              <a:t>Александра </a:t>
            </a:r>
            <a:r>
              <a:rPr lang="ru-RU" sz="2400" b="1" dirty="0" smtClean="0"/>
              <a:t>Васильевна</a:t>
            </a:r>
            <a:endParaRPr lang="ru-RU" sz="2400" dirty="0"/>
          </a:p>
        </p:txBody>
      </p:sp>
      <p:sp>
        <p:nvSpPr>
          <p:cNvPr id="35" name="Содержимое 34"/>
          <p:cNvSpPr>
            <a:spLocks noGrp="1"/>
          </p:cNvSpPr>
          <p:nvPr>
            <p:ph idx="1"/>
          </p:nvPr>
        </p:nvSpPr>
        <p:spPr>
          <a:xfrm>
            <a:off x="4283968" y="951564"/>
            <a:ext cx="4618516" cy="5669252"/>
          </a:xfrm>
        </p:spPr>
        <p:txBody>
          <a:bodyPr>
            <a:noAutofit/>
          </a:bodyPr>
          <a:lstStyle/>
          <a:p>
            <a:r>
              <a:rPr lang="ru-RU" sz="1400" b="1" dirty="0"/>
              <a:t> </a:t>
            </a:r>
            <a:r>
              <a:rPr lang="ru-RU" sz="1400" dirty="0" smtClean="0"/>
              <a:t>Трудовую </a:t>
            </a:r>
            <a:r>
              <a:rPr lang="ru-RU" sz="1400" dirty="0"/>
              <a:t>педагогическую деятельность начала учительницей начальной школы в 1939 году.  Как лучший педагог была  направлена в числе делегации работников просвещения в Москву.  Александре Васильевне  посчастливилось  встретиться  и побеседовать с Надеждой Константиновной </a:t>
            </a:r>
            <a:r>
              <a:rPr lang="ru-RU" sz="1400" dirty="0" smtClean="0"/>
              <a:t>Крупской</a:t>
            </a:r>
            <a:r>
              <a:rPr lang="ru-RU" sz="1400" dirty="0"/>
              <a:t>: « В 1964 году начала учительствовать в речевой школе. Коллектив был небольшой, но очень дружный. Меньше думали о себе. Работали, не считаясь с личным временем. В первый год было трудно работать: не было необходимого оборудования, часто уходил свет,  свечки приносил Семён Романович. Мы их берегли, не зажигали зря.  Всё делали своими руками</a:t>
            </a:r>
            <a:r>
              <a:rPr lang="ru-RU" sz="1400" dirty="0" smtClean="0"/>
              <a:t>.. </a:t>
            </a:r>
            <a:r>
              <a:rPr lang="ru-RU" sz="1400" dirty="0"/>
              <a:t>К 1 сентября школу всегда сдавали на «отлично». Я на протяжении 3-х лет работала председателем профкома. Очень хорошо проходили у нас детские праздники, особенно красиво проводились Новый год и проводы зимы. До сих пор помню </a:t>
            </a:r>
            <a:r>
              <a:rPr lang="ru-RU" sz="1400" dirty="0" err="1"/>
              <a:t>Краснослава</a:t>
            </a:r>
            <a:r>
              <a:rPr lang="ru-RU" sz="1400" dirty="0"/>
              <a:t> </a:t>
            </a:r>
            <a:r>
              <a:rPr lang="ru-RU" sz="1400" dirty="0" err="1"/>
              <a:t>Саввича</a:t>
            </a:r>
            <a:r>
              <a:rPr lang="ru-RU" sz="1400" dirty="0"/>
              <a:t> в роли деда Мороза и Снегурочку – Лизу  </a:t>
            </a:r>
            <a:r>
              <a:rPr lang="ru-RU" sz="1400" dirty="0" err="1"/>
              <a:t>Толстоухову</a:t>
            </a:r>
            <a:r>
              <a:rPr lang="ru-RU" sz="1400" dirty="0"/>
              <a:t>. Жили дружно, не было разделения на технический персонал и учителей. Все работники школы, особенно Семён Романович,  с душой относились  к детям.  Для  каждого ребёнка наш директор был как родной отец. Всё старался доставать для детей и школы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67114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8"/>
            <a:ext cx="8229600" cy="98245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Из воспоминаний Натальи </a:t>
            </a:r>
            <a:r>
              <a:rPr lang="ru-RU" sz="4000" b="1" dirty="0" err="1" smtClean="0"/>
              <a:t>Гаврильевны</a:t>
            </a:r>
            <a:r>
              <a:rPr lang="ru-RU" sz="4000" b="1" dirty="0" smtClean="0"/>
              <a:t> Егоровой: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84420" y="1214422"/>
            <a:ext cx="5059579" cy="635798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« После окончания в 1965 году Вилюйского педагогического училища  мы с подругой Лидией Васильевной </a:t>
            </a:r>
            <a:r>
              <a:rPr lang="ru-RU" dirty="0" err="1"/>
              <a:t>Ся</a:t>
            </a:r>
            <a:r>
              <a:rPr lang="ru-RU" dirty="0"/>
              <a:t> должны были по распределению поехать в </a:t>
            </a:r>
            <a:r>
              <a:rPr lang="ru-RU" dirty="0" err="1"/>
              <a:t>Олёкминский</a:t>
            </a:r>
            <a:r>
              <a:rPr lang="ru-RU" dirty="0"/>
              <a:t>  район. В августе мы обратились в  Министерство просвещения по трудоустройству, но наши места оказались занятыми. Здесь у нас произошла судьбоносная встреча с  Дьячковским С.Р., директором  только год назад  открывшейся речевой школы-интерната.  Ему нужны были учителя, и он уговорил меня и Лидию Васильевну  приехать в речевую школу. </a:t>
            </a:r>
            <a:r>
              <a:rPr lang="ru-RU" dirty="0" smtClean="0"/>
              <a:t>Школа </a:t>
            </a:r>
            <a:r>
              <a:rPr lang="ru-RU" dirty="0"/>
              <a:t>располагалась в очень живописном месте, среди сосен и берёз.  Хозяйство школы было небольшое. Было всего несколько домов: общежитие учителей, рядом со складами- маленький банник; </a:t>
            </a:r>
            <a:r>
              <a:rPr lang="ru-RU" dirty="0" err="1"/>
              <a:t>кастелянная</a:t>
            </a:r>
            <a:r>
              <a:rPr lang="ru-RU" dirty="0"/>
              <a:t> со смежным магазинчиком около </a:t>
            </a:r>
            <a:r>
              <a:rPr lang="ru-RU" dirty="0" smtClean="0"/>
              <a:t>школы</a:t>
            </a:r>
            <a:endParaRPr lang="ru-RU" dirty="0"/>
          </a:p>
          <a:p>
            <a:r>
              <a:rPr lang="ru-RU" dirty="0"/>
              <a:t>          Нас, молодых учителей, коллектив школы встретил очень тепло, окружил заботой</a:t>
            </a:r>
            <a:r>
              <a:rPr lang="ru-RU" dirty="0" smtClean="0"/>
              <a:t>..</a:t>
            </a:r>
            <a:endParaRPr lang="ru-RU" dirty="0"/>
          </a:p>
          <a:p>
            <a:r>
              <a:rPr lang="ru-RU" dirty="0"/>
              <a:t>       Из года в год росло количество учащихся и педагогов. С первых дней образования Речевой школы директором Семёном Романовичем Дьячковским  были заложены  добрые традиции школы, которые продолжаются до настоящего времени.  В те годы был высок дух социалистического соревнования. На базе нашей школы проходили курсы повышения квалификации учителей и воспитателей специальных школ города и республики. Ежегодно проходили смотры на звание «Лучшая школа» среди специальных школ города. В 60-е годы через каждые четыре года проходили  смотры детского творчества и художественной самодеятельности, где наша школа занимала призовые места. </a:t>
            </a:r>
          </a:p>
          <a:p>
            <a:r>
              <a:rPr lang="ru-RU" dirty="0"/>
              <a:t>Особо хочу отметить вклад в учебно-воспитательную работу школы-интерната завучей школы Корниловой Екатерины Филипповны, </a:t>
            </a:r>
            <a:r>
              <a:rPr lang="ru-RU" dirty="0" err="1"/>
              <a:t>Патриной</a:t>
            </a:r>
            <a:r>
              <a:rPr lang="ru-RU" dirty="0"/>
              <a:t> Лидии Александровны, усилиями которых сформировался профессиональный коллектив педагогов –дефектологов . Благодаря первому </a:t>
            </a:r>
          </a:p>
          <a:p>
            <a:r>
              <a:rPr lang="ru-RU" dirty="0"/>
              <a:t>директору Дьячковскому Семёну Романовичу и педагогическому коллективу ,  школа выросла из начальной до средней(неполной) школы – единственной в Дальневосточном регионе для детей с тяжёлыми нарушениями речи.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727263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2964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Семинар логопедов на базе школы</a:t>
            </a:r>
            <a:endParaRPr lang="ru-RU" dirty="0"/>
          </a:p>
        </p:txBody>
      </p:sp>
      <p:pic>
        <p:nvPicPr>
          <p:cNvPr id="4" name="Picture 3" descr="C:\Users\1\Desktop\сканы\скан9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995" r="17886" b="18914"/>
          <a:stretch>
            <a:fillRect/>
          </a:stretch>
        </p:blipFill>
        <p:spPr bwMode="auto">
          <a:xfrm>
            <a:off x="791514" y="1268760"/>
            <a:ext cx="7560971" cy="516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Выпускники школы</a:t>
            </a:r>
            <a:endParaRPr lang="ru-RU" dirty="0"/>
          </a:p>
        </p:txBody>
      </p:sp>
      <p:pic>
        <p:nvPicPr>
          <p:cNvPr id="33794" name="Picture 2" descr="C:\Users\1\Desktop\сканы\скан9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627" r="19552"/>
          <a:stretch>
            <a:fillRect/>
          </a:stretch>
        </p:blipFill>
        <p:spPr bwMode="auto">
          <a:xfrm>
            <a:off x="500034" y="1071546"/>
            <a:ext cx="792961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32180"/>
          </a:xfrm>
        </p:spPr>
        <p:txBody>
          <a:bodyPr>
            <a:normAutofit fontScale="90000"/>
          </a:bodyPr>
          <a:lstStyle/>
          <a:p>
            <a:r>
              <a:rPr lang="ru-RU" dirty="0"/>
              <a:t>Из воспоминания </a:t>
            </a:r>
            <a:r>
              <a:rPr lang="ru-RU" dirty="0" smtClean="0"/>
              <a:t>Мальцевой Анны Викторовны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1580" y="1772816"/>
            <a:ext cx="4000496" cy="439248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Мои родители –</a:t>
            </a:r>
            <a:r>
              <a:rPr lang="sah-RU" dirty="0"/>
              <a:t>одни из</a:t>
            </a:r>
            <a:r>
              <a:rPr lang="ru-RU" dirty="0"/>
              <a:t> </a:t>
            </a:r>
            <a:r>
              <a:rPr lang="ru-RU" dirty="0" err="1"/>
              <a:t>основател</a:t>
            </a:r>
            <a:r>
              <a:rPr lang="sah-RU" dirty="0"/>
              <a:t>ей</a:t>
            </a:r>
            <a:r>
              <a:rPr lang="ru-RU" dirty="0"/>
              <a:t> школы</a:t>
            </a:r>
            <a:r>
              <a:rPr lang="sah-RU" dirty="0"/>
              <a:t>-интерната</a:t>
            </a:r>
            <a:r>
              <a:rPr lang="ru-RU" dirty="0"/>
              <a:t>. Отец - Мальцев Виктор Модестович работал заместителем директора по хозяйственной части, моя мама  Мальцева Александра Николаевна была </a:t>
            </a:r>
            <a:r>
              <a:rPr lang="ru-RU" dirty="0" err="1"/>
              <a:t>техработником</a:t>
            </a:r>
            <a:r>
              <a:rPr lang="ru-RU" dirty="0"/>
              <a:t>, от неё </a:t>
            </a:r>
            <a:r>
              <a:rPr lang="ru-RU" dirty="0" smtClean="0"/>
              <a:t>зависели  </a:t>
            </a:r>
            <a:r>
              <a:rPr lang="ru-RU" dirty="0"/>
              <a:t>чистота, уют и порядок в школе и</a:t>
            </a:r>
            <a:r>
              <a:rPr lang="sah-RU" dirty="0"/>
              <a:t> в</a:t>
            </a:r>
            <a:r>
              <a:rPr lang="ru-RU" dirty="0"/>
              <a:t> интернате.</a:t>
            </a:r>
          </a:p>
          <a:p>
            <a:r>
              <a:rPr lang="ru-RU" dirty="0"/>
              <a:t>Мы, дети, чувствовали себя частью коллектива школы. Какие добродушные люди работали здесь и как мне повезло встретить таких прекрасных людей, как Дьячковский Семён </a:t>
            </a:r>
            <a:r>
              <a:rPr lang="ru-RU" dirty="0" err="1"/>
              <a:t>Ро</a:t>
            </a:r>
            <a:r>
              <a:rPr lang="sah-RU" dirty="0"/>
              <a:t>м</a:t>
            </a:r>
            <a:r>
              <a:rPr lang="ru-RU" dirty="0" err="1"/>
              <a:t>анович</a:t>
            </a:r>
            <a:r>
              <a:rPr lang="ru-RU" dirty="0"/>
              <a:t> – директор  школы, который всегда поддерживал нашу многодетную  семью. Так как отец работал заместителем директора по хозяйственной части и постоянно нужна была связь с различными службами в городе, Семён Романович помог установить у нас дома телефон, и  все местные приходили к нам звонить.  Для жителей  речевой школы был построен магазин, позже появилась остановка для маршрутного автобуса №13. И </a:t>
            </a:r>
            <a:r>
              <a:rPr lang="ru-RU" dirty="0" err="1"/>
              <a:t>вс</a:t>
            </a:r>
            <a:r>
              <a:rPr lang="sah-RU" dirty="0"/>
              <a:t>я эта социальная структура появилась</a:t>
            </a:r>
            <a:r>
              <a:rPr lang="ru-RU" dirty="0"/>
              <a:t> благодаря  директору</a:t>
            </a:r>
            <a:r>
              <a:rPr lang="sah-RU" dirty="0"/>
              <a:t> школы,</a:t>
            </a:r>
            <a:r>
              <a:rPr lang="ru-RU" dirty="0"/>
              <a:t> человеку с большим сердцем,  который </a:t>
            </a:r>
            <a:r>
              <a:rPr lang="sah-RU" dirty="0"/>
              <a:t>заботился</a:t>
            </a:r>
            <a:r>
              <a:rPr lang="ru-RU" dirty="0"/>
              <a:t>  </a:t>
            </a:r>
            <a:r>
              <a:rPr lang="ru-RU" dirty="0" err="1"/>
              <a:t>н</a:t>
            </a:r>
            <a:r>
              <a:rPr lang="sah-RU" dirty="0"/>
              <a:t>е только о школе, но и о жителях 10 километра</a:t>
            </a:r>
            <a:r>
              <a:rPr lang="ru-RU" dirty="0"/>
              <a:t>  от мала до велика.</a:t>
            </a:r>
          </a:p>
        </p:txBody>
      </p:sp>
      <p:pic>
        <p:nvPicPr>
          <p:cNvPr id="32770" name="Рисунок 5" descr="Сканировать20005"/>
          <p:cNvPicPr>
            <a:picLocks noChangeAspect="1" noChangeArrowheads="1"/>
          </p:cNvPicPr>
          <p:nvPr/>
        </p:nvPicPr>
        <p:blipFill>
          <a:blip r:embed="rId2"/>
          <a:srcRect l="22878" t="11865" r="21123" b="36171"/>
          <a:stretch>
            <a:fillRect/>
          </a:stretch>
        </p:blipFill>
        <p:spPr bwMode="auto">
          <a:xfrm>
            <a:off x="214282" y="1772816"/>
            <a:ext cx="48577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772400" cy="1435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Дьячковский</a:t>
            </a:r>
            <a:br>
              <a:rPr lang="ru-RU" dirty="0" smtClean="0"/>
            </a:br>
            <a:r>
              <a:rPr lang="ru-RU" dirty="0" smtClean="0"/>
              <a:t>Семён Романович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77072"/>
            <a:ext cx="6429420" cy="161450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Талантливый </a:t>
            </a:r>
            <a:r>
              <a:rPr lang="ru-RU" dirty="0"/>
              <a:t>педагог, опытный руководитель, один из основателей специального коррекционного обучения и воспитания детей Республики Саха (Якутия). </a:t>
            </a:r>
          </a:p>
        </p:txBody>
      </p:sp>
      <p:pic>
        <p:nvPicPr>
          <p:cNvPr id="4" name="Рисунок 3" descr="C:\Users\админ\Documents\Scanned Documents\отец цветн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2630547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3929090" cy="592935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Семён Романович награждён знаком «Отличник просвещения РФ», медалью «За доблестный труд в годы великой Отечественной войны 1941 – 1945г.», </a:t>
            </a:r>
            <a:r>
              <a:rPr lang="sah-RU" dirty="0"/>
              <a:t>П</a:t>
            </a:r>
            <a:r>
              <a:rPr lang="ru-RU" dirty="0" err="1"/>
              <a:t>очётной</a:t>
            </a:r>
            <a:r>
              <a:rPr lang="ru-RU" dirty="0"/>
              <a:t> грамотой Президиума Верховного Совета ЯАССР, медалью «Ветеран труда», Почётными грамотами МП ЯАССР.</a:t>
            </a:r>
          </a:p>
          <a:p>
            <a:r>
              <a:rPr lang="ru-RU" dirty="0"/>
              <a:t>          Поиск и творчество, требовательность, профессиональная компетентность Семёна Романовича – тот фундамент, на котором было построено успешное творческое сотрудничество его как директора и коллектива учителей, воспитателей, </a:t>
            </a:r>
            <a:r>
              <a:rPr lang="ru-RU" dirty="0" err="1"/>
              <a:t>техработников</a:t>
            </a:r>
            <a:r>
              <a:rPr lang="ru-RU" dirty="0"/>
              <a:t>, воспитанников и их родителей.  Вся жизнь Семёна Романовича была связана со школой, детьми, которым он бескорыстно </a:t>
            </a:r>
            <a:r>
              <a:rPr lang="ru-RU" dirty="0" err="1"/>
              <a:t>отда</a:t>
            </a:r>
            <a:r>
              <a:rPr lang="sah-RU" dirty="0"/>
              <a:t>ва</a:t>
            </a:r>
            <a:r>
              <a:rPr lang="ru-RU" dirty="0"/>
              <a:t>л теплоту своего </a:t>
            </a:r>
            <a:r>
              <a:rPr lang="ru-RU" dirty="0" smtClean="0"/>
              <a:t>сердца.</a:t>
            </a:r>
            <a:endParaRPr lang="ru-RU" dirty="0"/>
          </a:p>
        </p:txBody>
      </p:sp>
      <p:pic>
        <p:nvPicPr>
          <p:cNvPr id="27650" name="Рисунок 2" descr="дирек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464343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Из истории школы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2114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Якутская </a:t>
            </a:r>
            <a:r>
              <a:rPr lang="ru-RU" dirty="0"/>
              <a:t>республиканская речевая школа-интернат №</a:t>
            </a:r>
            <a:r>
              <a:rPr lang="ru-RU" dirty="0" smtClean="0"/>
              <a:t>1 была </a:t>
            </a:r>
            <a:r>
              <a:rPr lang="ru-RU" dirty="0"/>
              <a:t>открыта осенью 1964 года в городе Якутске. Министр просвещения Республики Шарин Михаил Иванович назначил  директором  вновь создаваемой школы опытного руководителя, хозяйственника, коммуниста Дьячковского Семёна Романовича.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5" descr="Рисунок1.jpg"/>
          <p:cNvPicPr>
            <a:picLocks noChangeAspect="1"/>
          </p:cNvPicPr>
          <p:nvPr/>
        </p:nvPicPr>
        <p:blipFill>
          <a:blip r:embed="rId2"/>
          <a:srcRect t="23098" r="7719" b="49728"/>
          <a:stretch>
            <a:fillRect/>
          </a:stretch>
        </p:blipFill>
        <p:spPr>
          <a:xfrm>
            <a:off x="1071538" y="3643314"/>
            <a:ext cx="7050931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   воспоминаний первого директора школы Дьячковского Семёна Романовича:  «Михаил Иванович Шарин был уверен, что я справлюсь с поставленной передо мной задачей, поддерживал меня и помогал во всём. Построить новую школу надо было на базе временно закрытой юннатской станции, от которой достались нам не приспособленные для занятий помещения: птичник, </a:t>
            </a:r>
            <a:r>
              <a:rPr lang="ru-RU" dirty="0" err="1"/>
              <a:t>шестикомнатное</a:t>
            </a:r>
            <a:r>
              <a:rPr lang="ru-RU" dirty="0"/>
              <a:t> маленькое общежитие и контора юннатской станции.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57224" y="6072206"/>
            <a:ext cx="7429552" cy="4286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7153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5072074"/>
            <a:ext cx="8786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Семён Романович Дьячковский и инженер по капитальному строительству Министерства просвещения ЯАССР Сергей Егорович Герасимов ведут речь о строительстве учебно-производственной мастерской.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сканы\скан98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7327" r="77" b="10040"/>
          <a:stretch/>
        </p:blipFill>
        <p:spPr bwMode="auto">
          <a:xfrm>
            <a:off x="1403648" y="980728"/>
            <a:ext cx="6367281" cy="5617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4929222" cy="7143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Биография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5143504" y="6857999"/>
            <a:ext cx="35432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9458" name="Picture 2" descr="C:\Users\1\Desktop\сканы\скан990.jpg"/>
          <p:cNvPicPr>
            <a:picLocks noChangeAspect="1" noChangeArrowheads="1"/>
          </p:cNvPicPr>
          <p:nvPr/>
        </p:nvPicPr>
        <p:blipFill rotWithShape="1">
          <a:blip r:embed="rId2"/>
          <a:srcRect l="128" t="9628" r="2384" b="4584"/>
          <a:stretch/>
        </p:blipFill>
        <p:spPr bwMode="auto">
          <a:xfrm>
            <a:off x="96180" y="618066"/>
            <a:ext cx="8951640" cy="6129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сканы\скан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500990" cy="635795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годы войны 1941-1945гг.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rot="10800000" flipV="1">
            <a:off x="8358214" y="3786191"/>
            <a:ext cx="500066" cy="21431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1\Desktop\сканы\скан9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398046">
            <a:off x="644079" y="606869"/>
            <a:ext cx="3806939" cy="5715040"/>
          </a:xfrm>
          <a:prstGeom prst="rect">
            <a:avLst/>
          </a:prstGeom>
          <a:noFill/>
        </p:spPr>
      </p:pic>
      <p:pic>
        <p:nvPicPr>
          <p:cNvPr id="21508" name="Picture 4" descr="C:\Users\1\Desktop\сканы\скан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4166402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793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О первом директоре молвим мы слово…</vt:lpstr>
      <vt:lpstr>Дьячковский Семён Романович</vt:lpstr>
      <vt:lpstr>Из истории школы</vt:lpstr>
      <vt:lpstr>Строительство школы</vt:lpstr>
      <vt:lpstr> </vt:lpstr>
      <vt:lpstr>Презентация PowerPoint</vt:lpstr>
      <vt:lpstr>Биография</vt:lpstr>
      <vt:lpstr>В годы войны 1941-1945гг.</vt:lpstr>
      <vt:lpstr>Презентация PowerPoint</vt:lpstr>
      <vt:lpstr>Награды </vt:lpstr>
      <vt:lpstr>Презентация PowerPoint</vt:lpstr>
      <vt:lpstr>Махтал сурук</vt:lpstr>
      <vt:lpstr>Семья </vt:lpstr>
      <vt:lpstr>Мой идеал человека и учителя</vt:lpstr>
      <vt:lpstr>Воспоминания коллег: Попова Александра Васильевна</vt:lpstr>
      <vt:lpstr>Из воспоминаний Натальи Гаврильевны Егоровой:</vt:lpstr>
      <vt:lpstr>Семинар логопедов на базе школы</vt:lpstr>
      <vt:lpstr>Выпускники школы</vt:lpstr>
      <vt:lpstr>Из воспоминания Мальцевой Анны Викторовны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Дьячковский Семён Романович</dc:title>
  <dc:creator>1</dc:creator>
  <cp:lastModifiedBy>Uzer</cp:lastModifiedBy>
  <cp:revision>42</cp:revision>
  <dcterms:created xsi:type="dcterms:W3CDTF">2019-10-19T10:35:40Z</dcterms:created>
  <dcterms:modified xsi:type="dcterms:W3CDTF">2019-11-25T13:34:24Z</dcterms:modified>
</cp:coreProperties>
</file>