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8" r:id="rId3"/>
    <p:sldId id="271" r:id="rId4"/>
    <p:sldId id="273" r:id="rId5"/>
    <p:sldId id="274" r:id="rId6"/>
    <p:sldId id="276" r:id="rId7"/>
    <p:sldId id="270" r:id="rId8"/>
    <p:sldId id="280" r:id="rId9"/>
    <p:sldId id="277" r:id="rId10"/>
    <p:sldId id="278" r:id="rId11"/>
    <p:sldId id="27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705867B-3C2E-402C-BD18-1F18A14A4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9A993-5C7B-41CD-BFC0-21B30D8BC36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A4EE2CF-A306-492E-BCB2-9FA188527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350E666-8754-4547-88B7-7333F776C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805A2-49E3-4C7F-8FFA-40642FDC092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95976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B1264B-00D4-49FF-81C8-7A3A6A773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DF6E4-BC5B-469F-A829-57086BC45C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E04A9F-D44F-41C8-A273-984E76DFD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6726A96-D5B6-452F-9027-14009EDE0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358A9-B90B-40C0-957A-3CC60BEEAC2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52375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075CD3E-891F-4455-B485-65893A972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5D97F-D6F9-43A4-9C23-7CDE18E977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E38AEB5-472D-46DF-97D2-F9C9D40DD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1297DF5-389E-434D-93A4-596D37270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42C56-5BB9-48FD-89A6-4EF1D15C0B8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906827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705867B-3C2E-402C-BD18-1F18A14A4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9A993-5C7B-41CD-BFC0-21B30D8BC36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A4EE2CF-A306-492E-BCB2-9FA188527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350E666-8754-4547-88B7-7333F776C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805A2-49E3-4C7F-8FFA-40642FDC092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95976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26102AC-CFB7-48F8-9BFC-061239115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5E00F-DF82-4A7C-8127-DDCA8693A83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EACEA28-AF3E-4BA8-898D-C3613B9BC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BE9D3AD-DEF4-472B-A9FD-0C31C6A26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B6912-3E60-4075-BBBD-C72CC9B90FF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120149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4ECFEC8-5715-49A3-945D-91AFDE133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7DC18-3868-40F3-AC4B-6F2AB75B702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C171DEA-2B5A-4075-9701-BD29247F0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8E6A72E-0C23-411D-946E-65C3C4086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6E2765-B7EE-4F07-89D1-44D8A90D9D9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09815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9E5A2FEC-0E99-43A0-9334-686BA920B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16D57-08B3-4122-84EB-99518D1930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34E99914-7548-4120-9988-2C103A603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8CE3899D-BD2C-4376-9B84-EE465346C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EB97E-3B66-410A-8B09-3C00B725EF9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84203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B8F4A84A-0B3B-4A03-8E4E-71BF0F8B6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CD521-8568-4704-AB06-819624E5F5E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6781B492-1059-4146-BFE4-B767B2D08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87373D7F-DC79-4A47-B7FA-52FCE7ECA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BE274-344B-4580-9E1B-38E280EA68A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61614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2F8B46D1-DA0E-4B83-BB23-EAEE13C6D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018EB-A631-4189-97D2-3780A535D0B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3130F4BE-BC83-46E7-B65D-66BA1F2A6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949C5FBB-0775-4D4C-8B2F-68B7B282C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2F06A-F34D-4C00-8002-B1260E5C936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094942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3A299AF9-FCCC-4D23-B24C-378A5E9E4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EB7BB-C15E-41BF-A61D-3C1E8FC659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9A713CBE-7B28-4307-A8AB-27A25D054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BB3F7500-652B-4D6A-A380-90708DEB4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AEF573-CD7D-4439-8F2C-74372E6DEDF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94475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CCA8CECA-1982-4A15-9C2C-38CACB4B1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002D4-E9C8-470A-915C-2ABC408E61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6A667B0B-2A80-4A09-B79C-907CFB111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4AA4DF1B-3B25-46D2-AD92-A2D55F85A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949C7-95E1-4E07-97F4-2BD4C1F3A05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67238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26102AC-CFB7-48F8-9BFC-061239115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5E00F-DF82-4A7C-8127-DDCA8693A83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EACEA28-AF3E-4BA8-898D-C3613B9BC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BE9D3AD-DEF4-472B-A9FD-0C31C6A26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B6912-3E60-4075-BBBD-C72CC9B90FF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1201495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6E8BB366-18B5-493E-B715-331BCC083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4FC68-9725-43FE-BE48-5B68B47D348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5FC8C88D-1AF2-4E95-8AA9-D53738538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4A9EA838-8638-4A75-9D09-910947C6D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6E7F8E-4018-4B18-8488-0EFB16FD893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9209836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B1264B-00D4-49FF-81C8-7A3A6A773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DF6E4-BC5B-469F-A829-57086BC45C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E04A9F-D44F-41C8-A273-984E76DFD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6726A96-D5B6-452F-9027-14009EDE0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358A9-B90B-40C0-957A-3CC60BEEAC2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523754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075CD3E-891F-4455-B485-65893A972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5D97F-D6F9-43A4-9C23-7CDE18E977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E38AEB5-472D-46DF-97D2-F9C9D40DD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1297DF5-389E-434D-93A4-596D37270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42C56-5BB9-48FD-89A6-4EF1D15C0B8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906827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4ECFEC8-5715-49A3-945D-91AFDE133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7DC18-3868-40F3-AC4B-6F2AB75B702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C171DEA-2B5A-4075-9701-BD29247F0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8E6A72E-0C23-411D-946E-65C3C4086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6E2765-B7EE-4F07-89D1-44D8A90D9D9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09815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9E5A2FEC-0E99-43A0-9334-686BA920B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16D57-08B3-4122-84EB-99518D1930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34E99914-7548-4120-9988-2C103A603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8CE3899D-BD2C-4376-9B84-EE465346C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EB97E-3B66-410A-8B09-3C00B725EF9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84203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B8F4A84A-0B3B-4A03-8E4E-71BF0F8B6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CD521-8568-4704-AB06-819624E5F5E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6781B492-1059-4146-BFE4-B767B2D08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87373D7F-DC79-4A47-B7FA-52FCE7ECA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BE274-344B-4580-9E1B-38E280EA68A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61614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2F8B46D1-DA0E-4B83-BB23-EAEE13C6D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018EB-A631-4189-97D2-3780A535D0B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3130F4BE-BC83-46E7-B65D-66BA1F2A6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949C5FBB-0775-4D4C-8B2F-68B7B282C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2F06A-F34D-4C00-8002-B1260E5C936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09494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3A299AF9-FCCC-4D23-B24C-378A5E9E4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EB7BB-C15E-41BF-A61D-3C1E8FC659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9A713CBE-7B28-4307-A8AB-27A25D054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BB3F7500-652B-4D6A-A380-90708DEB4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AEF573-CD7D-4439-8F2C-74372E6DEDF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94475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CCA8CECA-1982-4A15-9C2C-38CACB4B1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002D4-E9C8-470A-915C-2ABC408E61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6A667B0B-2A80-4A09-B79C-907CFB111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4AA4DF1B-3B25-46D2-AD92-A2D55F85A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949C7-95E1-4E07-97F4-2BD4C1F3A05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67238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6E8BB366-18B5-493E-B715-331BCC083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4FC68-9725-43FE-BE48-5B68B47D348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5FC8C88D-1AF2-4E95-8AA9-D53738538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4A9EA838-8638-4A75-9D09-910947C6D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6E7F8E-4018-4B18-8488-0EFB16FD893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920983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532AA7DF-2512-4567-A7CC-E5ABB71729B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22B00010-1957-4FC0-BCF5-2649EC6536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F7FFC51-E365-4AA6-AD8E-2CAD3B5E6C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B83B8E-D588-4ABD-8CF1-472303B80B3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8201076-BE46-47CA-9FE6-E20CF3927C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AD36334-9865-4605-B65F-B3A753F5BD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C80CE5-F107-4892-9CA2-ED877B7438B1}" type="slidenum">
              <a:rPr lang="ru-RU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603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532AA7DF-2512-4567-A7CC-E5ABB71729B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22B00010-1957-4FC0-BCF5-2649EC6536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F7FFC51-E365-4AA6-AD8E-2CAD3B5E6C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B83B8E-D588-4ABD-8CF1-472303B80B3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8201076-BE46-47CA-9FE6-E20CF3927C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AD36334-9865-4605-B65F-B3A753F5BD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C80CE5-F107-4892-9CA2-ED877B7438B1}" type="slidenum">
              <a:rPr lang="ru-RU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603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>
            <a:extLst>
              <a:ext uri="{FF2B5EF4-FFF2-40B4-BE49-F238E27FC236}">
                <a16:creationId xmlns="" xmlns:a16="http://schemas.microsoft.com/office/drawing/2014/main" id="{3A576534-E13A-48E9-868B-B16B1CE14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None/>
            </a:pPr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b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Дойдум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</a:t>
            </a:r>
            <a:r>
              <a:rPr lang="sah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һа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en-US" sz="4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None/>
            </a:pPr>
            <a:r>
              <a:rPr lang="ru-RU" alt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</a:t>
            </a:r>
          </a:p>
          <a:p>
            <a:pPr algn="ctr" eaLnBrk="1" hangingPunct="1">
              <a:buNone/>
            </a:pPr>
            <a:r>
              <a:rPr lang="ru-RU" alt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</a:t>
            </a:r>
            <a:r>
              <a:rPr lang="ru-RU" alt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Иитээччи</a:t>
            </a:r>
            <a:r>
              <a:rPr lang="ru-RU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>
              <a:buNone/>
            </a:pPr>
            <a:r>
              <a:rPr lang="ru-RU" sz="2600" dirty="0" smtClean="0">
                <a:solidFill>
                  <a:srgbClr val="0070C0"/>
                </a:solidFill>
                <a:latin typeface="Cambria"/>
              </a:rPr>
              <a:t>                                                                         Рожина </a:t>
            </a:r>
            <a:r>
              <a:rPr lang="ru-RU" sz="2600" dirty="0">
                <a:solidFill>
                  <a:srgbClr val="0070C0"/>
                </a:solidFill>
                <a:latin typeface="Cambria"/>
              </a:rPr>
              <a:t>М.М</a:t>
            </a:r>
            <a:endParaRPr lang="ru-RU" altLang="en-US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None/>
            </a:pPr>
            <a:endParaRPr lang="ru-RU" altLang="en-US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None/>
            </a:pPr>
            <a:r>
              <a:rPr lang="ru-RU" alt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2023г.</a:t>
            </a:r>
            <a:endParaRPr lang="ru-RU" altLang="en-US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User\Desktop\Эмблема_Речевая школа 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4" y="0"/>
            <a:ext cx="870679" cy="87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519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400" b="1" dirty="0" smtClean="0">
                <a:solidFill>
                  <a:srgbClr val="FF0000"/>
                </a:solidFill>
                <a:ea typeface="+mj-ea"/>
                <a:cs typeface="+mj-cs"/>
              </a:rPr>
              <a:t>     </a:t>
            </a:r>
          </a:p>
          <a:p>
            <a:pPr marL="0" indent="0">
              <a:buNone/>
            </a:pPr>
            <a:r>
              <a:rPr lang="ru-RU" sz="4400" b="1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ea typeface="+mj-ea"/>
                <a:cs typeface="+mj-cs"/>
              </a:rPr>
              <a:t>   Бол5омто5ут и</a:t>
            </a:r>
            <a:r>
              <a:rPr lang="sah-RU" sz="4400" b="1" dirty="0" smtClean="0">
                <a:solidFill>
                  <a:srgbClr val="FF0000"/>
                </a:solidFill>
                <a:ea typeface="+mj-ea"/>
                <a:cs typeface="+mj-cs"/>
              </a:rPr>
              <a:t>Һин махтал</a:t>
            </a:r>
            <a:r>
              <a:rPr lang="ru-RU" sz="4400" b="1" dirty="0" smtClean="0">
                <a:solidFill>
                  <a:srgbClr val="FF0000"/>
                </a:solidFill>
                <a:ea typeface="+mj-ea"/>
                <a:cs typeface="+mj-cs"/>
              </a:rPr>
              <a:t>!</a:t>
            </a:r>
            <a:endParaRPr lang="ru-RU" dirty="0"/>
          </a:p>
        </p:txBody>
      </p:sp>
      <p:pic>
        <p:nvPicPr>
          <p:cNvPr id="4" name="Picture 2" descr="C:\Users\User\Desktop\Эмблема_Речевая школа 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4" y="0"/>
            <a:ext cx="870679" cy="87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536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</a:t>
            </a:r>
            <a:r>
              <a:rPr lang="ru-RU" b="1" dirty="0" err="1" smtClean="0">
                <a:solidFill>
                  <a:srgbClr val="FF0000"/>
                </a:solidFill>
              </a:rPr>
              <a:t>Сыала-соруга</a:t>
            </a:r>
            <a:r>
              <a:rPr lang="ru-RU" b="1" dirty="0" smtClean="0">
                <a:solidFill>
                  <a:srgbClr val="FF0000"/>
                </a:solidFill>
              </a:rPr>
              <a:t>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sah-RU" dirty="0" smtClean="0">
                <a:solidFill>
                  <a:srgbClr val="002060"/>
                </a:solidFill>
              </a:rPr>
              <a:t>Сыала</a:t>
            </a:r>
            <a:r>
              <a:rPr lang="ru-RU" dirty="0" smtClean="0">
                <a:solidFill>
                  <a:srgbClr val="002060"/>
                </a:solidFill>
              </a:rPr>
              <a:t>:</a:t>
            </a:r>
            <a:endParaRPr lang="sah-RU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sah-RU" dirty="0" smtClean="0">
                <a:solidFill>
                  <a:srgbClr val="002060"/>
                </a:solidFill>
              </a:rPr>
              <a:t>Саха төрүт үүт астарын арааһын (кымыс, үүт, быыппах, суорат, сүөгэй, хайах, күөрчэх, иэдьэгэй, саламаат, алаадьы) састаабын, битэмииннэрин киьи доруобуйатыгар туһалааҕын, минньигэһин билиһиннэрии.</a:t>
            </a:r>
          </a:p>
          <a:p>
            <a:pPr marL="0" indent="0" algn="just">
              <a:buNone/>
            </a:pPr>
            <a:r>
              <a:rPr lang="sah-RU" dirty="0" smtClean="0">
                <a:solidFill>
                  <a:srgbClr val="002060"/>
                </a:solidFill>
              </a:rPr>
              <a:t>Соруга:</a:t>
            </a:r>
          </a:p>
          <a:p>
            <a:pPr marL="0" indent="0" algn="just">
              <a:buNone/>
            </a:pPr>
            <a:r>
              <a:rPr lang="sah-RU" dirty="0" smtClean="0">
                <a:solidFill>
                  <a:srgbClr val="002060"/>
                </a:solidFill>
              </a:rPr>
              <a:t>Атын омук үөрэхтээхтэрэ өбугэлэрбит астарын үөрэтэн, чинчийэн тус сыанабылларын эппит бэлиэтээһиннэрин билиһиннэрии.</a:t>
            </a:r>
          </a:p>
          <a:p>
            <a:pPr marL="0" indent="0" algn="just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User\Desktop\Эмблема_Речевая школа 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4" y="0"/>
            <a:ext cx="870679" cy="87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233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                    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              Саха </a:t>
            </a:r>
            <a:r>
              <a:rPr lang="sah-RU" b="1" dirty="0" smtClean="0">
                <a:solidFill>
                  <a:srgbClr val="FF0000"/>
                </a:solidFill>
              </a:rPr>
              <a:t>төрүт аһа</a:t>
            </a:r>
            <a:r>
              <a:rPr lang="ru-RU" b="1" dirty="0" smtClean="0">
                <a:solidFill>
                  <a:srgbClr val="FF0000"/>
                </a:solidFill>
              </a:rPr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8800"/>
            <a:ext cx="7903790" cy="4548163"/>
          </a:xfrm>
        </p:spPr>
        <p:txBody>
          <a:bodyPr/>
          <a:lstStyle/>
          <a:p>
            <a:endParaRPr lang="ru-RU" sz="1200" dirty="0"/>
          </a:p>
          <a:p>
            <a:pPr marL="0" indent="0">
              <a:buNone/>
            </a:pPr>
            <a:r>
              <a:rPr lang="sah-RU" dirty="0" smtClean="0"/>
              <a:t>     </a:t>
            </a:r>
            <a:r>
              <a:rPr lang="sah-RU" sz="2400" dirty="0" smtClean="0">
                <a:solidFill>
                  <a:schemeClr val="accent5">
                    <a:lumMod val="75000"/>
                  </a:schemeClr>
                </a:solidFill>
              </a:rPr>
              <a:t>Сахалар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«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</a:rPr>
              <a:t>үрүн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»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</a:rPr>
              <a:t>диэн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тылы «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</a:rPr>
              <a:t>үчүгэй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»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</a:rPr>
              <a:t>диэн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</a:rPr>
              <a:t>суолтаҕа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</a:rPr>
              <a:t>тутталлара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</a:rPr>
              <a:t>Үрүн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</a:rPr>
              <a:t>Аар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Тойон,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</a:rPr>
              <a:t>Үрүн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</a:rPr>
              <a:t>Уолан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,</a:t>
            </a:r>
          </a:p>
          <a:p>
            <a:pPr marL="0" indent="0">
              <a:buNone/>
            </a:pPr>
            <a:r>
              <a:rPr lang="sah-RU" sz="2400" dirty="0" smtClean="0">
                <a:solidFill>
                  <a:schemeClr val="accent5">
                    <a:lumMod val="75000"/>
                  </a:schemeClr>
                </a:solidFill>
              </a:rPr>
              <a:t>Үрүн дьиэ, үрүн балык. Онон үүттэн оҥоһуллар астары үчүгэй, бастын мааны ас диэннэр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«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</a:rPr>
              <a:t>үрүн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ас»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</a:rPr>
              <a:t>дииллэр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sah-RU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sah-RU" sz="2400" dirty="0" smtClean="0">
                <a:solidFill>
                  <a:schemeClr val="accent5">
                    <a:lumMod val="75000"/>
                  </a:schemeClr>
                </a:solidFill>
              </a:rPr>
              <a:t>    Үрун астарга баар кальций киьи уҥуоҕун улаатыннарар, бөҕөргөтөр. Аһытыллыбыт үрүн астартан бэлэмнэммит утахтары элбэхтик истэххэ бүөргэ, быарга сөнмүт эттиктэр сайҕанан тахсаллар, хаан чэбдигирэр, киьи сибиэһэй коруннэнэр.</a:t>
            </a:r>
            <a:endParaRPr lang="ru-RU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sah-RU" dirty="0"/>
              <a:t> </a:t>
            </a:r>
            <a:r>
              <a:rPr lang="sah-RU" dirty="0" smtClean="0"/>
              <a:t>    </a:t>
            </a:r>
            <a:endParaRPr lang="ru-RU" dirty="0"/>
          </a:p>
        </p:txBody>
      </p:sp>
      <p:pic>
        <p:nvPicPr>
          <p:cNvPr id="4" name="Picture 2" descr="C:\Users\User\Desktop\Эмблема_Речевая школа 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4" y="0"/>
            <a:ext cx="870679" cy="87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111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      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9323" y="1268760"/>
            <a:ext cx="7916027" cy="4908203"/>
          </a:xfrm>
        </p:spPr>
        <p:txBody>
          <a:bodyPr/>
          <a:lstStyle/>
          <a:p>
            <a:pPr marL="0" indent="0">
              <a:buNone/>
            </a:pPr>
            <a:r>
              <a:rPr lang="sah-RU" dirty="0" smtClean="0">
                <a:solidFill>
                  <a:schemeClr val="accent5">
                    <a:lumMod val="75000"/>
                  </a:schemeClr>
                </a:solidFill>
              </a:rPr>
              <a:t>     Үрүн астартан киһи этигэр – хааныгар саамай туһалаахтарынан саха суората, биэ кымыһа эбит.</a:t>
            </a:r>
          </a:p>
          <a:p>
            <a:pPr marL="0" indent="0">
              <a:buNone/>
            </a:pPr>
            <a:r>
              <a:rPr lang="sah-RU" dirty="0" smtClean="0">
                <a:solidFill>
                  <a:schemeClr val="accent5">
                    <a:lumMod val="75000"/>
                  </a:schemeClr>
                </a:solidFill>
              </a:rPr>
              <a:t>Ол курдук, суорат киһи иһин ыраастыыр, сиппийэр, суон оһоҕоско баар туһалаах бактериялары аһатар. Оттон үрүн аска кальций, фосфор туустара дэлэйин бары бэркэ билэбит.</a:t>
            </a:r>
          </a:p>
          <a:p>
            <a:pPr marL="0" indent="0">
              <a:buNone/>
            </a:pPr>
            <a:r>
              <a:rPr lang="sah-RU" dirty="0" smtClean="0">
                <a:solidFill>
                  <a:schemeClr val="accent5">
                    <a:lumMod val="75000"/>
                  </a:schemeClr>
                </a:solidFill>
              </a:rPr>
              <a:t>Билигин ону соччо аһаабат буолан, тиис, сүһүөх, уҥуох ыарыылара элбээтэ.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2" descr="C:\Users\User\Desktop\Эмблема_Речевая школа 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4" y="0"/>
            <a:ext cx="870679" cy="87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73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altLang="ru-RU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Дойдум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аһа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ru-RU" dirty="0"/>
          </a:p>
        </p:txBody>
      </p:sp>
      <p:pic>
        <p:nvPicPr>
          <p:cNvPr id="4" name="Picture 2" descr="C:\Users\User\Desktop\Эмблема_Речевая школа 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4" y="0"/>
            <a:ext cx="870679" cy="87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image-11-06-23-06-26-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2376951" cy="178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image-11-06-23-06-26-7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452069"/>
            <a:ext cx="2276661" cy="303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PHOTO-2023-05-25-18-07-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922443"/>
            <a:ext cx="3070987" cy="230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image-11-06-23-06-26-2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94" y="3990190"/>
            <a:ext cx="3035829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image-11-06-23-06-26-6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271376"/>
            <a:ext cx="3024336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612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 eaLnBrk="1" hangingPunct="1">
              <a:lnSpc>
                <a:spcPct val="100000"/>
              </a:lnSpc>
            </a:pPr>
            <a:r>
              <a:rPr lang="ru-RU" altLang="ru-RU" sz="18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О5о бары хо</a:t>
            </a:r>
            <a:r>
              <a:rPr lang="sah-RU" altLang="ru-RU" sz="28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һууна – оҕуруокка, отууга</a:t>
            </a:r>
            <a:r>
              <a:rPr lang="ru-RU" altLang="ru-RU" sz="2800" b="1" dirty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dirty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</a:t>
            </a:r>
            <a:endParaRPr lang="ru-RU" dirty="0"/>
          </a:p>
        </p:txBody>
      </p:sp>
      <p:pic>
        <p:nvPicPr>
          <p:cNvPr id="4" name="Picture 2" descr="C:\Users\User\Desktop\Эмблема_Речевая школа 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4" y="0"/>
            <a:ext cx="870679" cy="87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ah-RU" dirty="0" smtClean="0">
                <a:solidFill>
                  <a:schemeClr val="accent5">
                    <a:lumMod val="75000"/>
                  </a:schemeClr>
                </a:solidFill>
              </a:rPr>
              <a:t>Оччугуйбун дэммэппин</a:t>
            </a:r>
          </a:p>
          <a:p>
            <a:pPr marL="0" indent="0" algn="ctr">
              <a:buNone/>
            </a:pPr>
            <a:r>
              <a:rPr lang="sah-RU" dirty="0" smtClean="0">
                <a:solidFill>
                  <a:schemeClr val="accent5">
                    <a:lumMod val="75000"/>
                  </a:schemeClr>
                </a:solidFill>
              </a:rPr>
              <a:t>Оттоһору сирбэппин</a:t>
            </a:r>
          </a:p>
          <a:p>
            <a:pPr marL="0" indent="0" algn="ctr">
              <a:buNone/>
            </a:pPr>
            <a:r>
              <a:rPr lang="sah-RU" dirty="0" smtClean="0">
                <a:solidFill>
                  <a:schemeClr val="accent5">
                    <a:lumMod val="75000"/>
                  </a:schemeClr>
                </a:solidFill>
              </a:rPr>
              <a:t>Оччугуйу да мунньар</a:t>
            </a:r>
          </a:p>
          <a:p>
            <a:pPr marL="0" indent="0" algn="ctr">
              <a:buNone/>
            </a:pPr>
            <a:r>
              <a:rPr lang="sah-RU" dirty="0" smtClean="0">
                <a:solidFill>
                  <a:schemeClr val="accent5">
                    <a:lumMod val="75000"/>
                  </a:schemeClr>
                </a:solidFill>
              </a:rPr>
              <a:t>Улам элбиир, улаатар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!</a:t>
            </a:r>
            <a:endParaRPr lang="sah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sah-RU" dirty="0" smtClean="0">
                <a:solidFill>
                  <a:schemeClr val="accent5">
                    <a:lumMod val="75000"/>
                  </a:schemeClr>
                </a:solidFill>
              </a:rPr>
              <a:t>Оччугуйа оччугуй</a:t>
            </a:r>
          </a:p>
          <a:p>
            <a:pPr marL="0" indent="0" algn="ctr">
              <a:buNone/>
            </a:pPr>
            <a:r>
              <a:rPr lang="sah-RU" dirty="0" smtClean="0">
                <a:solidFill>
                  <a:schemeClr val="accent5">
                    <a:lumMod val="75000"/>
                  </a:schemeClr>
                </a:solidFill>
              </a:rPr>
              <a:t>Ол бу кытыы сир элбэх,</a:t>
            </a:r>
          </a:p>
          <a:p>
            <a:pPr marL="0" indent="0" algn="ctr">
              <a:buNone/>
            </a:pPr>
            <a:r>
              <a:rPr lang="sah-RU" dirty="0" smtClean="0">
                <a:solidFill>
                  <a:schemeClr val="accent5">
                    <a:lumMod val="75000"/>
                  </a:schemeClr>
                </a:solidFill>
              </a:rPr>
              <a:t>Оту кыайбат диэн тугуй?</a:t>
            </a:r>
          </a:p>
          <a:p>
            <a:pPr marL="0" indent="0" algn="ctr">
              <a:buNone/>
            </a:pPr>
            <a:r>
              <a:rPr lang="sah-RU" dirty="0" smtClean="0">
                <a:solidFill>
                  <a:schemeClr val="accent5">
                    <a:lumMod val="75000"/>
                  </a:schemeClr>
                </a:solidFill>
              </a:rPr>
              <a:t>Оттооҕор оҕо күүстээх.</a:t>
            </a:r>
          </a:p>
          <a:p>
            <a:pPr marL="0" indent="0" algn="ctr">
              <a:buNone/>
            </a:pPr>
            <a:r>
              <a:rPr lang="sah-RU" dirty="0" smtClean="0">
                <a:solidFill>
                  <a:schemeClr val="accent5">
                    <a:lumMod val="75000"/>
                  </a:schemeClr>
                </a:solidFill>
              </a:rPr>
              <a:t>                                                           П. Тобуруокап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291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  </a:t>
            </a:r>
            <a:r>
              <a:rPr lang="ru-RU" b="1" dirty="0" err="1" smtClean="0">
                <a:solidFill>
                  <a:srgbClr val="FF0000"/>
                </a:solidFill>
              </a:rPr>
              <a:t>Түмүк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ah-RU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Үрүн ас доруобуйаҕа туьалааҕынан биллибит. Онон, оҕолор сүбэлэрэ сайынын оттоһон уонна кыалларынан үрүн аһы аһаан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User\Desktop\Эмблема_Речевая школа 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4" y="0"/>
            <a:ext cx="870679" cy="87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image-11-06-23-06-26-4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67" y="3429000"/>
            <a:ext cx="3369833" cy="252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image-11-06-23-06-26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56992"/>
            <a:ext cx="2229669" cy="297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image-11-06-23-06-26-8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847" y="3770051"/>
            <a:ext cx="2460361" cy="184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370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alibri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Calibri"/>
              </a:rPr>
            </a:br>
            <a:r>
              <a:rPr lang="ru-RU" sz="2400" b="1" dirty="0">
                <a:solidFill>
                  <a:srgbClr val="FF0000"/>
                </a:solidFill>
                <a:latin typeface="Calibri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Calibri"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1" fontAlgn="auto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None/>
            </a:pPr>
            <a:endParaRPr lang="ru-RU" sz="2600" dirty="0" smtClean="0">
              <a:solidFill>
                <a:prstClr val="black"/>
              </a:solidFill>
              <a:latin typeface="Cambria"/>
            </a:endParaRPr>
          </a:p>
          <a:p>
            <a:pPr marL="0" lvl="0" indent="0" eaLnBrk="1" fontAlgn="auto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None/>
            </a:pPr>
            <a:r>
              <a:rPr lang="ru-RU" sz="2600" dirty="0" smtClean="0">
                <a:solidFill>
                  <a:prstClr val="black"/>
                </a:solidFill>
                <a:latin typeface="Cambria"/>
              </a:rPr>
              <a:t>.</a:t>
            </a:r>
            <a:endParaRPr lang="ru-RU" sz="2600" dirty="0">
              <a:solidFill>
                <a:prstClr val="black"/>
              </a:solidFill>
              <a:latin typeface="Cambria"/>
            </a:endParaRPr>
          </a:p>
          <a:p>
            <a:pPr marL="274320" lvl="0" indent="-274320" eaLnBrk="1" fontAlgn="auto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</a:pPr>
            <a:endParaRPr lang="ru-RU" sz="2600" dirty="0">
              <a:solidFill>
                <a:prstClr val="black"/>
              </a:solidFill>
              <a:latin typeface="Cambria"/>
            </a:endParaRPr>
          </a:p>
          <a:p>
            <a:endParaRPr lang="ru-RU" dirty="0"/>
          </a:p>
        </p:txBody>
      </p:sp>
      <p:pic>
        <p:nvPicPr>
          <p:cNvPr id="4" name="Picture 2" descr="C:\Users\User\Desktop\Эмблема_Речевая школа 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4" y="0"/>
            <a:ext cx="870679" cy="87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image-09-06-23-06-56-8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484784"/>
            <a:ext cx="2095136" cy="157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image-09-06-23-06-56-2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2612033" cy="195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image-09-06-23-06-56-3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89040"/>
            <a:ext cx="3147219" cy="236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image-09-06-23-06-57 (1)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84784"/>
            <a:ext cx="2510433" cy="188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image-09-06-23-06-57-4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36950"/>
            <a:ext cx="326436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175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Calibri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Calibri"/>
              </a:rPr>
            </a:br>
            <a:r>
              <a:rPr lang="ru-RU" sz="2800" dirty="0">
                <a:solidFill>
                  <a:srgbClr val="FF0000"/>
                </a:solidFill>
                <a:latin typeface="Calibri"/>
              </a:rPr>
              <a:t/>
            </a:r>
            <a:br>
              <a:rPr lang="ru-RU" sz="2800" dirty="0">
                <a:solidFill>
                  <a:srgbClr val="FF0000"/>
                </a:solidFill>
                <a:latin typeface="Calibri"/>
              </a:rPr>
            </a:br>
            <a:r>
              <a:rPr lang="ru-RU" sz="2800" dirty="0" smtClean="0">
                <a:solidFill>
                  <a:srgbClr val="FF0000"/>
                </a:solidFill>
                <a:latin typeface="Calibri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Calibri"/>
              </a:rPr>
            </a:br>
            <a:r>
              <a:rPr lang="ru-RU" sz="2800" dirty="0">
                <a:solidFill>
                  <a:srgbClr val="FF0000"/>
                </a:solidFill>
                <a:latin typeface="Calibri"/>
              </a:rPr>
              <a:t/>
            </a:r>
            <a:br>
              <a:rPr lang="ru-RU" sz="2800" dirty="0">
                <a:solidFill>
                  <a:srgbClr val="FF0000"/>
                </a:solidFill>
                <a:latin typeface="Calibri"/>
              </a:rPr>
            </a:br>
            <a:endParaRPr lang="ru-RU" sz="2000" dirty="0"/>
          </a:p>
        </p:txBody>
      </p:sp>
      <p:pic>
        <p:nvPicPr>
          <p:cNvPr id="4" name="Picture 2" descr="C:\Users\User\Desktop\Эмблема_Речевая школа 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4" y="0"/>
            <a:ext cx="870679" cy="87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Рожина М.М\СВР\фото\image-29-12-22-04-23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2891979" cy="289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PHOTO-2023-05-25-18-07-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051" y="1196752"/>
            <a:ext cx="5350902" cy="4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image-11-06-23-06-26-3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65104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053488"/>
      </p:ext>
    </p:extLst>
  </p:cSld>
  <p:clrMapOvr>
    <a:masterClrMapping/>
  </p:clrMapOvr>
</p:sld>
</file>

<file path=ppt/theme/theme1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252</Words>
  <Application>Microsoft Office PowerPoint</Application>
  <PresentationFormat>Экран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2_Тема Office</vt:lpstr>
      <vt:lpstr>3_Тема Office</vt:lpstr>
      <vt:lpstr>Презентация PowerPoint</vt:lpstr>
      <vt:lpstr>                  Сыала-соруга:</vt:lpstr>
      <vt:lpstr>                                     Саха төрүт аһа:</vt:lpstr>
      <vt:lpstr>              </vt:lpstr>
      <vt:lpstr>     Дойдум аһа:</vt:lpstr>
      <vt:lpstr>     О5о бары хоһууна – оҕуруокка, отууга                    </vt:lpstr>
      <vt:lpstr>     Түмүк </vt:lpstr>
      <vt:lpstr>  </vt:lpstr>
      <vt:lpstr>  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28</cp:revision>
  <dcterms:created xsi:type="dcterms:W3CDTF">2021-04-07T06:08:39Z</dcterms:created>
  <dcterms:modified xsi:type="dcterms:W3CDTF">2023-06-11T09:38:26Z</dcterms:modified>
</cp:coreProperties>
</file>