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8" r:id="rId3"/>
    <p:sldId id="289" r:id="rId4"/>
    <p:sldId id="271" r:id="rId5"/>
    <p:sldId id="272" r:id="rId6"/>
    <p:sldId id="273" r:id="rId7"/>
    <p:sldId id="274" r:id="rId8"/>
    <p:sldId id="275" r:id="rId9"/>
    <p:sldId id="292" r:id="rId10"/>
    <p:sldId id="290" r:id="rId11"/>
    <p:sldId id="291" r:id="rId12"/>
    <p:sldId id="293" r:id="rId13"/>
    <p:sldId id="295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9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05867B-3C2E-402C-BD18-1F18A14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A993-5C7B-41CD-BFC0-21B30D8BC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EE2CF-A306-492E-BCB2-9FA18852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50E666-8754-4547-88B7-7333F77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5A2-49E3-4C7F-8FFA-40642FDC09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597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B1264B-00D4-49FF-81C8-7A3A6A77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6E4-BC5B-469F-A829-57086BC4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E04A9F-D44F-41C8-A273-984E76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26A96-D5B6-452F-9027-14009ED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58A9-B90B-40C0-957A-3CC60BEEA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523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5CD3E-891F-4455-B485-65893A9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97F-D6F9-43A4-9C23-7CDE18E97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8AEB5-472D-46DF-97D2-F9C9D40D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97DF5-389E-434D-93A4-596D372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2C56-5BB9-48FD-89A6-4EF1D15C0B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0682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05867B-3C2E-402C-BD18-1F18A14A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A993-5C7B-41CD-BFC0-21B30D8BC36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EE2CF-A306-492E-BCB2-9FA18852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50E666-8754-4547-88B7-7333F776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805A2-49E3-4C7F-8FFA-40642FDC092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5976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6102AC-CFB7-48F8-9BFC-0612391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E00F-DF82-4A7C-8127-DDCA8693A8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ACEA28-AF3E-4BA8-898D-C3613B9B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E9D3AD-DEF4-472B-A9FD-0C31C6A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6912-3E60-4075-BBBD-C72CC9B90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2014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CFEC8-5715-49A3-945D-91AFDE1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C18-3868-40F3-AC4B-6F2AB75B7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71DEA-2B5A-4075-9701-BD29247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6A72E-0C23-411D-946E-65C3C408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2765-B7EE-4F07-89D1-44D8A90D9D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0981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E5A2FEC-0E99-43A0-9334-686BA920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6D57-08B3-4122-84EB-99518D193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E99914-7548-4120-9988-2C103A6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CE3899D-BD2C-4376-9B84-EE46534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B97E-3B66-410A-8B09-3C00B725E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84203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8F4A84A-0B3B-4A03-8E4E-71BF0F8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521-8568-4704-AB06-819624E5F5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781B492-1059-4146-BFE4-B767B2D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7373D7F-DC79-4A47-B7FA-52FCE7EC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E274-344B-4580-9E1B-38E280EA68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61614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F8B46D1-DA0E-4B83-BB23-EAEE13C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8EB-A631-4189-97D2-3780A535D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130F4BE-BC83-46E7-B65D-66BA1F2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49C5FBB-0775-4D4C-8B2F-68B7B2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6A-F34D-4C00-8002-B1260E5C93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09494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A299AF9-FCCC-4D23-B24C-378A5E9E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7BB-C15E-41BF-A61D-3C1E8FC65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A713CBE-7B28-4307-A8AB-27A25D0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B3F7500-652B-4D6A-A380-90708DE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573-CD7D-4439-8F2C-74372E6DED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94475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CA8CECA-1982-4A15-9C2C-38CACB4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2D4-E9C8-470A-915C-2ABC408E6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A667B0B-2A80-4A09-B79C-907CFB11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A4DF1B-3B25-46D2-AD92-A2D55F8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49C7-95E1-4E07-97F4-2BD4C1F3A0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672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6102AC-CFB7-48F8-9BFC-06123911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5E00F-DF82-4A7C-8127-DDCA8693A8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ACEA28-AF3E-4BA8-898D-C3613B9BC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E9D3AD-DEF4-472B-A9FD-0C31C6A2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B6912-3E60-4075-BBBD-C72CC9B90FF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2014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E8BB366-18B5-493E-B715-331BCC08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C68-9725-43FE-BE48-5B68B47D3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C8C88D-1AF2-4E95-8AA9-D5373853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9EA838-8638-4A75-9D09-910947C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F8E-4018-4B18-8488-0EFB16FD89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2098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B1264B-00D4-49FF-81C8-7A3A6A77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F6E4-BC5B-469F-A829-57086BC45C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E04A9F-D44F-41C8-A273-984E76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26A96-D5B6-452F-9027-14009EDE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358A9-B90B-40C0-957A-3CC60BEEAC2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5237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5CD3E-891F-4455-B485-65893A9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D97F-D6F9-43A4-9C23-7CDE18E977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38AEB5-472D-46DF-97D2-F9C9D40D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97DF5-389E-434D-93A4-596D3727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42C56-5BB9-48FD-89A6-4EF1D15C0B8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0682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ECFEC8-5715-49A3-945D-91AFDE13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C18-3868-40F3-AC4B-6F2AB75B702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171DEA-2B5A-4075-9701-BD29247F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6A72E-0C23-411D-946E-65C3C408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E2765-B7EE-4F07-89D1-44D8A90D9D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0981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E5A2FEC-0E99-43A0-9334-686BA920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6D57-08B3-4122-84EB-99518D1930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4E99914-7548-4120-9988-2C103A60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CE3899D-BD2C-4376-9B84-EE465346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EB97E-3B66-410A-8B09-3C00B725EF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8420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8F4A84A-0B3B-4A03-8E4E-71BF0F8B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D521-8568-4704-AB06-819624E5F5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781B492-1059-4146-BFE4-B767B2D0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7373D7F-DC79-4A47-B7FA-52FCE7EC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BE274-344B-4580-9E1B-38E280EA68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6161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F8B46D1-DA0E-4B83-BB23-EAEE13C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18EB-A631-4189-97D2-3780A535D0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3130F4BE-BC83-46E7-B65D-66BA1F2A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49C5FBB-0775-4D4C-8B2F-68B7B282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2F06A-F34D-4C00-8002-B1260E5C936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0949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A299AF9-FCCC-4D23-B24C-378A5E9E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EB7BB-C15E-41BF-A61D-3C1E8FC659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A713CBE-7B28-4307-A8AB-27A25D05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B3F7500-652B-4D6A-A380-90708DEB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EF573-CD7D-4439-8F2C-74372E6DED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944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CA8CECA-1982-4A15-9C2C-38CACB4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02D4-E9C8-470A-915C-2ABC408E6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A667B0B-2A80-4A09-B79C-907CFB11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A4DF1B-3B25-46D2-AD92-A2D55F8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949C7-95E1-4E07-97F4-2BD4C1F3A05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6723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E8BB366-18B5-493E-B715-331BCC08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FC68-9725-43FE-BE48-5B68B47D34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C8C88D-1AF2-4E95-8AA9-D5373853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A9EA838-8638-4A75-9D09-910947C6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7F8E-4018-4B18-8488-0EFB16FD89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2098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32AA7DF-2512-4567-A7CC-E5ABB7172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2B00010-1957-4FC0-BCF5-2649EC65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7FFC51-E365-4AA6-AD8E-2CAD3B5E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83B8E-D588-4ABD-8CF1-472303B80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01076-BE46-47CA-9FE6-E20CF392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D36334-9865-4605-B65F-B3A753F5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80CE5-F107-4892-9CA2-ED877B7438B1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6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532AA7DF-2512-4567-A7CC-E5ABB71729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22B00010-1957-4FC0-BCF5-2649EC6536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7FFC51-E365-4AA6-AD8E-2CAD3B5E6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B83B8E-D588-4ABD-8CF1-472303B80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201076-BE46-47CA-9FE6-E20CF3927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D36334-9865-4605-B65F-B3A753F5B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C80CE5-F107-4892-9CA2-ED877B7438B1}" type="slidenum">
              <a:rPr lang="ru-RU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6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="" xmlns:a16="http://schemas.microsoft.com/office/drawing/2014/main" id="{3A576534-E13A-48E9-868B-B16B1CE1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None/>
            </a:pPr>
            <a:endParaRPr lang="ru-RU" alt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уус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-уран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айымньытын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sah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өҥүө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тылыгар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кэһиллиилээх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оҕону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патриотическай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өйгө-санааҕа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иитии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алын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кылаас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оҕолоругар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аналлаах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Воспитатель: Семенова В.И.</a:t>
            </a:r>
          </a:p>
          <a:p>
            <a:pPr algn="ctr" eaLnBrk="1" hangingPunct="1">
              <a:buNone/>
            </a:pPr>
            <a:endParaRPr lang="ru-RU" alt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ru-RU" alt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51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377811"/>
          </a:xfrm>
        </p:spPr>
        <p:txBody>
          <a:bodyPr/>
          <a:lstStyle/>
          <a:p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Бэлэмнэнии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түгэннэрэ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3958160" cy="3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4842" y="2178836"/>
            <a:ext cx="4071966" cy="314327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«Егор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Чээрин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инсценировкаттан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wer\Мои документы\Downloads\IMG_06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307183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awer\Мои документы\Downloads\IMG_0639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4290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awer\Мои документы\Downloads\IMG_0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14753"/>
            <a:ext cx="307183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Documents and Settings\awer\Мои документы\Downloads\IMG_0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714752"/>
            <a:ext cx="342902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C:\Documents and Settings\awer\Мои документы\Downloads\IMG_06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786214" cy="310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wer\Мои документы\Downloads\IMG_0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385765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00108"/>
            <a:ext cx="7886700" cy="6905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Өс-хоһоону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табатык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туһанан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Махтала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суох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инсценировка…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wer\Мои документы\Downloads\IMG_0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928802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awer\Мои документы\Downloads\IMG_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awer\Мои документы\Downloads\IMG_06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928802"/>
            <a:ext cx="258126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28736"/>
            <a:ext cx="7886700" cy="642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төрүөтэ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43117"/>
            <a:ext cx="7886700" cy="403384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Биһиги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бүгүҥҥү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олохпут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сүрүн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тосхоло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оҕону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төрөөбут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айылҕатыгар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сөп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түбэһиннэрэн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алтыһыннаран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-уран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айымньытыгар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сыһыаран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дьыл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кэм-кэрдии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хаамыытынан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салайтаран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аата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оҕону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төрүт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гэскэ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олоҕуран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иитии-үөрэтии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уһуйуу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суолтата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Билигин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төрүт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гэстэр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үксүлэрэ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умнуллан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иһэннэр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хаттаан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эргийэн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кэмнэрэ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Эбэтэр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й-санаа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урукку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өттүгэр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иэҕиллэн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Сиэргэ-туомҥа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итэҕэл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быһыытынан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болҕомто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ууруллар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буолла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кэмцэ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айылҕаттан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айыллыбыт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уйулҕатын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тутуһуу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харыстааһын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оруоллаах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тыына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дьылҕата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аймах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үрдүк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культуратыгар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киллэрэр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кылаата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төрөөбут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тыынынан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уран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айымньытыгар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иҥэн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сылдьар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иһин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трөөбут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-уран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аыймньытын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тыыныгар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иитиллибит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ытыктыы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быһыытынан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билинэр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киэҥ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туттар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Саха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оҕото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маҥнайгыттан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төрөөбут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буоруттан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силистэнэн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мутуктанан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иитилиннэҕинэ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гэстэрин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чахчы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этигэр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хааныгар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иҥэриннэҕинэ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амарах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сүрэҕин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мындыр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уран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тарбаҕын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удьуорун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утумнаатаҕына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быһыытынан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чэчирии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сайдар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кэскиллэнэр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киллэрэргэ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оҕону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сааһыттан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этигэр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хааныгар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иҥэ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сылдьарын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уһугуннаран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айдарыытын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күүс-көмө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тирэх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буолуу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тоҕоостоох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23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29564" cy="228601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сыала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-уран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айымньытын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нөҥүө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оҕону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патриотическай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өйгө-санааҕа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киллэрэн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духовнай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культуратын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сайыннарар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гэстэри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йэтитии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71743"/>
            <a:ext cx="7886700" cy="3605219"/>
          </a:xfrm>
        </p:spPr>
        <p:txBody>
          <a:bodyPr/>
          <a:lstStyle/>
          <a:p>
            <a:pPr>
              <a:buNone/>
            </a:pPr>
            <a:r>
              <a:rPr lang="sah-RU" dirty="0" smtClean="0">
                <a:solidFill>
                  <a:srgbClr val="002060"/>
                </a:solidFill>
              </a:rPr>
              <a:t>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143248"/>
            <a:ext cx="77867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соруктара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дьоҕурун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үөрэтии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кэтээн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көрүү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айымньыларынан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быйытыы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араас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көрүҥүн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туһанан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ойуулаан-дьүьүннээн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образтаан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толкуйдуур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саҥарар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дьоҕурун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эрчийии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остуоруйатын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геройдарын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холобурун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сиэр-майгы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өттүнэн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иитиигэ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көдьүүстээхтик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туһаныы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норуотун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төрүт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культуратын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киэҥ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туттууга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97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42984"/>
            <a:ext cx="7903790" cy="5033979"/>
          </a:xfrm>
        </p:spPr>
        <p:txBody>
          <a:bodyPr/>
          <a:lstStyle/>
          <a:p>
            <a:pPr marL="0" indent="0"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остуоруйата</a:t>
            </a:r>
            <a:r>
              <a:rPr lang="ru-RU" sz="1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Остуоруйа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сырдык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ыраҕа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санааҕа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кырдьыкка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угуйар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уһуйар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Остуоруйа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бары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омуктарга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барыларыгар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баҕатын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эрэлин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саныыр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санаатын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олоҕун-дьаһаҕын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остуоруйанан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уустаан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ураннаан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көрдөрөр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Кыра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оҕолору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остуоруйа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үтүөҕэ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олоххо-дьаһахха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үөрэтэр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с-хоьооно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Өс-хоһоон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көмөтүнэн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байытан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уустаан-ураннаан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хомоҕой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кэпсэтэр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дьоҕурун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ойуулаан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дьүһүннээн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образтаан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толкуйдуурун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эрчийэн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фантазиятын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сайыннарыахха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сөп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Саха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оҕото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эрдэҕиттэн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саҥарар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саҥатыгар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өс-хоһоонун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үгүстүк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туттара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буоллар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баай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бэргэн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ситимнээх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имигэс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толкуйдаах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сиэр-майгы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өттүнэн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иитиллиилээх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улаатыа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Өс-хоһоонун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күннээҕи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хомоҕойдук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тутуннахпытына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таһынан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остуоруйаҕа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кыбытан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оонньоон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көрдөрдөххө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оҕолор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суолтатын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кэбэҕэстик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өйдүө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ылыныа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олус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астыныа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дуоһуйуо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этилэр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111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          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Үөрэтии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ньымалара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сайыннарыы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сэһэргэһии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кэпсээн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быһаарыы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Көрдөрүүлээх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иллюстрациянан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көрдөрүү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кэтээн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көрүү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Практическай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темаларыгар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практическай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сорудаҕы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толоруу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7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6421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857232"/>
            <a:ext cx="7886700" cy="520859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лэтин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былаана</a:t>
            </a: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Бэлэмнэнии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этаба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1.Сыал,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сорук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туруоруу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2.Анал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программалары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методическай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литереатуралары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дидактическай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пособиялары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наардааһын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үөрэтии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ырытыы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Ситимнээх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саҥаны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сайыннарарга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аналлаах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ооньуулары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көрдөөһүн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ырытыы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биирдии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ситимнээн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саҥарар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саҥатын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кэтээн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көрүү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диагностика,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саҕалааһын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киирии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этаба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программанан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былаанынан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бырайыагы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тиһигин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быспакка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лэлэтии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Хас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аайы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сайдыытынан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мониторинг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ыытыы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Мониторинг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түмүгүнэн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былааныгар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уларытыылары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(коррекция)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киллэрии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Түмүк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этап:</a:t>
            </a:r>
          </a:p>
          <a:p>
            <a:pPr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лэтин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түмүгунэн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тэрээһин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лэлэр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салгыы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сайдар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кэскилин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дьүүллэһии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ырытыы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рефлекция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салгыы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былааннааһын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AutoNum type="arabicPeriod"/>
            </a:pP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Алын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кылаас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учууталларын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кытта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бииргэ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лэлээһин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(адаптивный период)</a:t>
            </a:r>
          </a:p>
          <a:p>
            <a:pP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53931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4942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Бырайыак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лэтин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түмүгэ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500174"/>
            <a:ext cx="7886700" cy="467678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бэйэтин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төрөөбут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эйгэтигэр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иитилиннэҕинэ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сааһыттан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уйулҕата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олоххо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дьаһахха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эрэмньилээх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харалталаах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Оҕолорго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кыһамньылаахтык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улахаттарга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болҕолмтолоохтук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ытыктабыллаах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сыһыаннаһыы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аһыныгас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үтүө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суобастаах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баай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дууһалаах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буолуу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сэмэй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майгы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тыына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уһуйуллар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Атын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норуоттары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ытыктыыр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норуотунан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киэҥ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туттар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иитиллэр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Оҕолорбутун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саастарыттан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бэйэбит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төрүт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культурабытыгар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уһуйан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бэйэлэрин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төрөөбут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тылларынан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саҥардан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чахчы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сиэрдээх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майгылаах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өйдөөх-санаалаах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иэйиилээх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куойуулаах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чэгиэн-чэбдик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ыччаты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иитэн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таһаарарбыт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биһиги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кэскилбитигэр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кыһамньыбыт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болҕомтобут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саҥарар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үөрэнэр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билиини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кэбэҕэстик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ылынар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өйө-санаата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туругурар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майгыта-сигилитэ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ситэр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иһирэх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иэйиитэ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уьуктар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өлбөт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үйэлээҕи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айар-тутар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дьоҕура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тобуллар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428627"/>
          </a:xfrm>
        </p:spPr>
        <p:txBody>
          <a:bodyPr/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үөрэтии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ырытыы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88058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28736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2952861" cy="24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42"/>
            <a:ext cx="2880890" cy="24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10738394</TotalTime>
  <Words>462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2_Тема Office</vt:lpstr>
      <vt:lpstr>3_Тема Office</vt:lpstr>
      <vt:lpstr>Слайд 1</vt:lpstr>
      <vt:lpstr>                     Бырайыак төрүөтэ:</vt:lpstr>
      <vt:lpstr>             Бырайыак суолтата: </vt:lpstr>
      <vt:lpstr>                             Бырайыак сыала:      Норуот тылынан уус-уран айымньытын нөҥүө оҕону патриотическай өйгө-санааҕа киллэрэн, саха духовнай культуратын сайыннарар үтүө үгэстэри үйэтитии. </vt:lpstr>
      <vt:lpstr>                      </vt:lpstr>
      <vt:lpstr>                        Үөрэтии ньымалара: </vt:lpstr>
      <vt:lpstr> </vt:lpstr>
      <vt:lpstr>             Бырайыак үлэтин түмүгэ:</vt:lpstr>
      <vt:lpstr>үөрэтии, айыы, ырытыы..</vt:lpstr>
      <vt:lpstr>Бэлэмнэнии түгэннэрэ..</vt:lpstr>
      <vt:lpstr>                                       «Егор Чээрин» инсценировкаттан</vt:lpstr>
      <vt:lpstr>Слайд 12</vt:lpstr>
      <vt:lpstr>        Өс-хоһоону табатык туһанан «Махтала суох» инсценировка…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Семенова</cp:lastModifiedBy>
  <cp:revision>50</cp:revision>
  <dcterms:created xsi:type="dcterms:W3CDTF">2021-04-07T06:08:39Z</dcterms:created>
  <dcterms:modified xsi:type="dcterms:W3CDTF">2023-06-14T08:31:10Z</dcterms:modified>
</cp:coreProperties>
</file>