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2" r:id="rId2"/>
    <p:sldId id="303" r:id="rId3"/>
    <p:sldId id="304" r:id="rId4"/>
    <p:sldId id="307" r:id="rId5"/>
    <p:sldId id="308" r:id="rId6"/>
    <p:sldId id="319" r:id="rId7"/>
    <p:sldId id="320" r:id="rId8"/>
    <p:sldId id="316" r:id="rId9"/>
    <p:sldId id="321" r:id="rId10"/>
    <p:sldId id="315" r:id="rId11"/>
    <p:sldId id="317" r:id="rId12"/>
    <p:sldId id="322" r:id="rId13"/>
    <p:sldId id="323" r:id="rId14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0707F-B96B-4C0E-8328-BFD497018337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39775"/>
            <a:ext cx="4941887" cy="3708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3C9AA-6E18-4B42-9A90-8D50F3CDE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5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3C9AA-6E18-4B42-9A90-8D50F3CDEEA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0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9A1F-A1B1-41B4-AA1F-6EB7397A390D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4689-9E7A-4BC8-BADD-759022852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0" y="822450"/>
            <a:ext cx="8393937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719571" y="1258696"/>
            <a:ext cx="806489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Краеведение как основа воспитания патриотизма у детей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особыми образовательными потребностями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600"/>
            <a:ext cx="9145016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5733256"/>
            <a:ext cx="521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Составитель: Старостина А.Н.</a:t>
            </a:r>
          </a:p>
        </p:txBody>
      </p:sp>
    </p:spTree>
    <p:extLst>
      <p:ext uri="{BB962C8B-B14F-4D97-AF65-F5344CB8AC3E}">
        <p14:creationId xmlns:p14="http://schemas.microsoft.com/office/powerpoint/2010/main" val="158214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361983"/>
            <a:ext cx="6804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маршрут по памятникам 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Якутска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8219" y="1223780"/>
            <a:ext cx="8043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жизни и деятельности известных людей Якутии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составление экскурсионного маршрута по памятникам г. Якутска.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90" y="4809430"/>
            <a:ext cx="2706762" cy="180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18487" r="52242" b="42485"/>
          <a:stretch/>
        </p:blipFill>
        <p:spPr bwMode="auto">
          <a:xfrm>
            <a:off x="6105290" y="2681865"/>
            <a:ext cx="2952328" cy="186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9" y="4650481"/>
            <a:ext cx="1970437" cy="189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31853"/>
            <a:ext cx="2481535" cy="165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12444"/>
            <a:ext cx="2834936" cy="212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9" y="2512381"/>
            <a:ext cx="2806958" cy="17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4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18" y="4051634"/>
            <a:ext cx="3358657" cy="2518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6" y="1746412"/>
            <a:ext cx="3611893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95" y="1748395"/>
            <a:ext cx="3196686" cy="2397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9" y="4051634"/>
            <a:ext cx="3264363" cy="244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9217" y="332656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работа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край родной - Якутия».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44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4345"/>
            <a:ext cx="792088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 воспитательной работы по направлению, воспитанник сможет использовать приобретенные знания и умения в практической деятельности и повседневной жизни для: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полноценного общения в членами своей семьи и со сверстниками; удовлетворения познавательных интересов, самостоятельного поиска дополнительной информации об истории своего края;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ведения активного образа жизни и проявления гражданской ответственности;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формирования творческого отношения ко всем сторонам общественной жизни.</a:t>
            </a:r>
            <a:endParaRPr lang="ru-RU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3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636912"/>
            <a:ext cx="374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2800" b="1" dirty="0" smtClean="0">
                <a:solidFill>
                  <a:srgbClr val="C00000"/>
                </a:solidFill>
              </a:rPr>
              <a:t> за внимание!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5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311860" y="40466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AD0101"/>
              </a:buClr>
            </a:pPr>
            <a:r>
              <a:rPr lang="ru-RU" sz="3200" b="1" dirty="0">
                <a:solidFill>
                  <a:srgbClr val="0070C0"/>
                </a:solidFill>
                <a:latin typeface="Times New Roman"/>
              </a:rPr>
              <a:t>Актуальность: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340768"/>
            <a:ext cx="7920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Воспитание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патриотизма у современных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школьников –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всегда было и остается одной из главных проблем современного общества и важным направлением государственной политики России. </a:t>
            </a:r>
          </a:p>
          <a:p>
            <a:pPr algn="just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Воспитание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патриотизма через краеведение – это сложный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процесс. Особенно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сложно, когда речь идёт о детях с ограниченными возможностями здоровья. Учащимся коррекционных школ трудно соперничать со здоровыми сверстниками,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развитии детей приводят к нарушению связи ребенка с социумом. </a:t>
            </a:r>
          </a:p>
        </p:txBody>
      </p:sp>
    </p:spTree>
    <p:extLst>
      <p:ext uri="{BB962C8B-B14F-4D97-AF65-F5344CB8AC3E}">
        <p14:creationId xmlns:p14="http://schemas.microsoft.com/office/powerpoint/2010/main" val="226581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612" y="476672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Цели и задачи: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05342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гражданской идентичности, проявление интереса к познанию родного языка, истории, культуры Российской Федерации, своего края, народов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ценностного отношение к достижениям своей Родины, уважение к государственным символам, праздникам, историческим памятникам и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подъема, активизация их познавательной деятельности средствами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умений и навыков у школьников в ходе исследовательской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89687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15411"/>
            <a:ext cx="76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Виды и формы краеведческой работы: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Проект «Якутия, мой край родной» </a:t>
            </a: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беседы, просмотры презентаций, воспитательские часы, конкурс рисунков.</a:t>
            </a:r>
          </a:p>
          <a:p>
            <a:pPr marL="457200" indent="-457200" algn="just">
              <a:buAutoNum type="arabicPeriod"/>
            </a:pP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88" y="2235184"/>
            <a:ext cx="2647692" cy="195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8" y="4299394"/>
            <a:ext cx="2716875" cy="2108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860" y="2235184"/>
            <a:ext cx="2771800" cy="2049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233" y="3717032"/>
            <a:ext cx="2006886" cy="2913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846" y="2556183"/>
            <a:ext cx="240947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8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692696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Опрос «Знаем ли мы историю своего края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52" y="3140968"/>
            <a:ext cx="2976330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152" y="3392996"/>
            <a:ext cx="3168352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4" y="3140968"/>
            <a:ext cx="3035830" cy="2276872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62034"/>
              </p:ext>
            </p:extLst>
          </p:nvPr>
        </p:nvGraphicFramePr>
        <p:xfrm>
          <a:off x="1348825" y="1438008"/>
          <a:ext cx="6590363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5826"/>
                <a:gridCol w="1584176"/>
                <a:gridCol w="1584176"/>
                <a:gridCol w="1656185"/>
              </a:tblGrid>
              <a:tr h="0"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детей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Начало года (%)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Конец года (%)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76"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Высокий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Низкий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88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3412" y="2732282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759" y="1699967"/>
            <a:ext cx="3600402" cy="2700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525" y="1645460"/>
            <a:ext cx="3581558" cy="26861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39752" y="5338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Работа с картой.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8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33872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Краеведческий читательский уголок.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102" y="2248308"/>
            <a:ext cx="437997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1720" y="2265733"/>
            <a:ext cx="4360063" cy="32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0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9" y="1426468"/>
            <a:ext cx="4494245" cy="337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D:\НПК КРАЕВЕДЕНИЕ\2022-04-11_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4176463" cy="319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9672" y="472361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Стенд памяти «Мы – наследники Победы».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5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0688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Мероприятие «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Сэтинньи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айанай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ыйа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8" y="4148066"/>
            <a:ext cx="3995259" cy="2183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/>
          <a:stretch/>
        </p:blipFill>
        <p:spPr>
          <a:xfrm>
            <a:off x="461510" y="1550078"/>
            <a:ext cx="3606234" cy="2357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45" y="1626161"/>
            <a:ext cx="3762112" cy="2088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0" y="4195858"/>
            <a:ext cx="3871769" cy="2088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91" y="1363322"/>
            <a:ext cx="2284698" cy="30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62551"/>
      </p:ext>
    </p:extLst>
  </p:cSld>
  <p:clrMapOvr>
    <a:masterClrMapping/>
  </p:clrMapOvr>
</p:sld>
</file>

<file path=ppt/theme/theme1.xml><?xml version="1.0" encoding="utf-8"?>
<a:theme xmlns:a="http://schemas.openxmlformats.org/drawingml/2006/main" name="4-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341</Words>
  <Application>Microsoft Office PowerPoint</Application>
  <PresentationFormat>Экран (4:3)</PresentationFormat>
  <Paragraphs>51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4-17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ЯКУТИЯ,  МОЙ КРАЙ РОДНОЙ!</dc:title>
  <dc:creator>Windows User</dc:creator>
  <cp:lastModifiedBy>Анисия Старостина</cp:lastModifiedBy>
  <cp:revision>89</cp:revision>
  <cp:lastPrinted>2022-04-04T13:36:27Z</cp:lastPrinted>
  <dcterms:created xsi:type="dcterms:W3CDTF">2016-11-17T07:30:44Z</dcterms:created>
  <dcterms:modified xsi:type="dcterms:W3CDTF">2022-04-13T01:54:47Z</dcterms:modified>
</cp:coreProperties>
</file>