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PHOTO-2023-02-27-21-44-5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6" y="0"/>
            <a:ext cx="9158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6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PHOTO-2023-02-27-21-44-58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"/>
            <a:ext cx="9144000" cy="685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3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PHOTO-2023-02-27-21-44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PHOTO-2023-02-27-21-44-58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" y="0"/>
            <a:ext cx="9133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3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PHOTO-2023-02-27-21-44-58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7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PHOTO-2023-02-27-21-44-5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" y="0"/>
            <a:ext cx="9180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6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esktop\PHOTO-2023-02-27-21-44-5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0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PHOTO-2023-02-27-21-44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4" y="0"/>
            <a:ext cx="916634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2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PHOTO-2023-02-27-21-44-58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98"/>
            <a:ext cx="9144000" cy="68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5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PHOTO-2023-02-27-21-44-58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" y="6219"/>
            <a:ext cx="9132653" cy="68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78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2023-04-06T14:51:49Z</dcterms:created>
  <dcterms:modified xsi:type="dcterms:W3CDTF">2023-04-06T14:57:45Z</dcterms:modified>
</cp:coreProperties>
</file>