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5" r:id="rId5"/>
    <p:sldId id="257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PHOTO-2023-02-27-21-45-33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86"/>
            <a:ext cx="9144000" cy="684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21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PHOTO-2023-02-27-21-45-33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64" y="0"/>
            <a:ext cx="90513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73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PHOTO-2023-02-27-21-45-33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3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PHOTO-2023-02-27-21-45-33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54" y="16024"/>
            <a:ext cx="9162212" cy="684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10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PHOTO-2023-02-27-21-45-33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78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PHOTO-2023-02-27-21-45-33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484"/>
            <a:ext cx="9144000" cy="699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917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2023-04-06T14:04:42Z</dcterms:created>
  <dcterms:modified xsi:type="dcterms:W3CDTF">2023-04-06T14:12:55Z</dcterms:modified>
</cp:coreProperties>
</file>