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61" r:id="rId5"/>
    <p:sldId id="263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PHOTO-2023-02-27-21-44-58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848"/>
            <a:ext cx="9144000" cy="684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158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PHOTO-2023-02-27-21-44-58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54768"/>
            <a:ext cx="9144000" cy="6912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503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PHOTO-2023-02-27-21-44-58 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3066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3" name="Picture 3" descr="C:\Users\User\Desktop\PHOTO-2023-02-27-21-44-58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50"/>
            <a:ext cx="9144000" cy="6665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4720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9" name="Picture 5" descr="C:\Users\User\Desktop\PHOTO-2023-02-27-21-44-58 (1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9144000" cy="681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8300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PHOTO-2023-02-27-21-44-58 (1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566"/>
            <a:ext cx="9144000" cy="6836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72003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2023-04-06T15:13:56Z</dcterms:created>
  <dcterms:modified xsi:type="dcterms:W3CDTF">2023-04-06T15:19:42Z</dcterms:modified>
</cp:coreProperties>
</file>