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PHOTO-2023-02-27-21-44-58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55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6" name="Picture 4" descr="C:\Users\User\Desktop\PHOTO-2023-02-27-21-44-58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96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PHOTO-2023-02-27-21-44-58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" y="0"/>
            <a:ext cx="92527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03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PHOTO-2023-02-27-21-44-58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"/>
            <a:ext cx="9144000" cy="684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69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2023-04-06T15:00:02Z</dcterms:created>
  <dcterms:modified xsi:type="dcterms:W3CDTF">2023-04-06T15:08:27Z</dcterms:modified>
</cp:coreProperties>
</file>