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3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PHOTO-2023-03-28-23-05-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540" y="0"/>
            <a:ext cx="916834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39910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6840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0256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1312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\Desktop\PHOTO-2023-03-28-23-05-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0" y="0"/>
            <a:ext cx="9106874" cy="681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379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User\Desktop\PHOTO-2023-03-28-23-05-06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" y="32166"/>
            <a:ext cx="9142884" cy="6781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7149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C:\Users\User\Desktop\PHOTO-2023-03-28-23-05-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239"/>
            <a:ext cx="9144000" cy="6849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029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User\Desktop\PHOTO-2023-03-28-23-05-08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59" y="1"/>
            <a:ext cx="9121742" cy="681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2799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User\Desktop\PHOTO-2023-03-28-23-05-07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64" y="0"/>
            <a:ext cx="9115036" cy="681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0284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 descr="C:\Users\User\Desktop\PHOTO-2023-03-28-23-05-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00" y="0"/>
            <a:ext cx="916181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8725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7" name="Picture 5" descr="C:\Users\User\Desktop\PHOTO-2023-03-29-20-59-4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6520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8304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Users\User\Desktop\PHOTO-2023-03-29-21-00-3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87028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Экран (4:3)</PresentationFormat>
  <Paragraphs>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</cp:revision>
  <dcterms:created xsi:type="dcterms:W3CDTF">2023-04-04T07:54:07Z</dcterms:created>
  <dcterms:modified xsi:type="dcterms:W3CDTF">2023-04-04T08:17:44Z</dcterms:modified>
</cp:coreProperties>
</file>